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6" r:id="rId2"/>
    <p:sldId id="334" r:id="rId3"/>
    <p:sldId id="364" r:id="rId4"/>
    <p:sldId id="368" r:id="rId5"/>
    <p:sldId id="363" r:id="rId6"/>
    <p:sldId id="366" r:id="rId7"/>
    <p:sldId id="367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ny &amp; Sam" initials="S&amp;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99F"/>
    <a:srgbClr val="51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39" autoAdjust="0"/>
  </p:normalViewPr>
  <p:slideViewPr>
    <p:cSldViewPr>
      <p:cViewPr varScale="1">
        <p:scale>
          <a:sx n="68" d="100"/>
          <a:sy n="68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D743C-CC7D-42DC-8706-841711FC23B4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520DEF5-E268-4B3F-BA9A-681376985106}">
      <dgm:prSet/>
      <dgm:spPr/>
      <dgm:t>
        <a:bodyPr/>
        <a:lstStyle/>
        <a:p>
          <a:pPr rtl="0"/>
          <a:endParaRPr lang="en-US" dirty="0" smtClean="0"/>
        </a:p>
      </dgm:t>
    </dgm:pt>
    <dgm:pt modelId="{E0189F26-F65D-4A93-9493-AB81143955EA}" type="parTrans" cxnId="{45E4BB44-973E-476B-8D30-D0A47238156B}">
      <dgm:prSet/>
      <dgm:spPr/>
      <dgm:t>
        <a:bodyPr/>
        <a:lstStyle/>
        <a:p>
          <a:endParaRPr lang="en-US"/>
        </a:p>
      </dgm:t>
    </dgm:pt>
    <dgm:pt modelId="{E7C9CFA6-D167-43A6-B438-D148A873A08A}" type="sibTrans" cxnId="{45E4BB44-973E-476B-8D30-D0A47238156B}">
      <dgm:prSet/>
      <dgm:spPr/>
      <dgm:t>
        <a:bodyPr/>
        <a:lstStyle/>
        <a:p>
          <a:endParaRPr lang="en-US"/>
        </a:p>
      </dgm:t>
    </dgm:pt>
    <dgm:pt modelId="{FE774BC3-8BD7-4156-B374-7D431E16D870}">
      <dgm:prSet/>
      <dgm:spPr/>
      <dgm:t>
        <a:bodyPr/>
        <a:lstStyle/>
        <a:p>
          <a:pPr rtl="0"/>
          <a:endParaRPr lang="en-US" dirty="0" smtClean="0"/>
        </a:p>
      </dgm:t>
    </dgm:pt>
    <dgm:pt modelId="{9657340D-BDE6-4DD8-917A-E6F3C7B05B88}" type="parTrans" cxnId="{6B093B39-F229-41BF-9507-83C8DE929774}">
      <dgm:prSet/>
      <dgm:spPr/>
      <dgm:t>
        <a:bodyPr/>
        <a:lstStyle/>
        <a:p>
          <a:endParaRPr lang="en-US"/>
        </a:p>
      </dgm:t>
    </dgm:pt>
    <dgm:pt modelId="{B7F951A5-BFFD-4E55-98C1-393E99B993E7}" type="sibTrans" cxnId="{6B093B39-F229-41BF-9507-83C8DE929774}">
      <dgm:prSet/>
      <dgm:spPr/>
      <dgm:t>
        <a:bodyPr/>
        <a:lstStyle/>
        <a:p>
          <a:endParaRPr lang="en-US"/>
        </a:p>
      </dgm:t>
    </dgm:pt>
    <dgm:pt modelId="{7950B6CB-2E60-4492-A3B3-E1F5AA2B7837}">
      <dgm:prSet/>
      <dgm:spPr/>
      <dgm:t>
        <a:bodyPr/>
        <a:lstStyle/>
        <a:p>
          <a:pPr rtl="0"/>
          <a:endParaRPr lang="en-US" dirty="0"/>
        </a:p>
      </dgm:t>
    </dgm:pt>
    <dgm:pt modelId="{F5EA2414-4063-4F82-A521-9BEC651989FD}" type="parTrans" cxnId="{01BB17E5-EA08-4048-BD60-B48BF2BBEF9D}">
      <dgm:prSet/>
      <dgm:spPr/>
      <dgm:t>
        <a:bodyPr/>
        <a:lstStyle/>
        <a:p>
          <a:endParaRPr lang="en-US"/>
        </a:p>
      </dgm:t>
    </dgm:pt>
    <dgm:pt modelId="{CA8BFAC7-86E3-4368-B567-FD11E96C03B5}" type="sibTrans" cxnId="{01BB17E5-EA08-4048-BD60-B48BF2BBEF9D}">
      <dgm:prSet/>
      <dgm:spPr/>
      <dgm:t>
        <a:bodyPr/>
        <a:lstStyle/>
        <a:p>
          <a:endParaRPr lang="en-US"/>
        </a:p>
      </dgm:t>
    </dgm:pt>
    <dgm:pt modelId="{D5D67F25-F401-4168-B8BD-2E0172777A3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400" dirty="0" smtClean="0">
              <a:solidFill>
                <a:schemeClr val="tx1"/>
              </a:solidFill>
              <a:latin typeface="+mj-lt"/>
              <a:cs typeface="Arial" pitchFamily="34" charset="0"/>
            </a:rPr>
            <a:t>Staff and case management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400" b="0" i="0" baseline="0" dirty="0" smtClean="0">
              <a:solidFill>
                <a:schemeClr val="tx1"/>
              </a:solidFill>
              <a:latin typeface="+mj-lt"/>
              <a:cs typeface="Arial" pitchFamily="34" charset="0"/>
            </a:rPr>
            <a:t>	Client/worker level detail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400" b="0" i="0" baseline="0" dirty="0" smtClean="0">
              <a:solidFill>
                <a:schemeClr val="tx1"/>
              </a:solidFill>
              <a:latin typeface="+mj-lt"/>
              <a:cs typeface="Arial" pitchFamily="34" charset="0"/>
            </a:rPr>
            <a:t>	Compliance with policies and procedures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5F48F593-995E-42E3-994A-70FBA3903576}" type="parTrans" cxnId="{052476A1-7F84-4E5B-A231-1C1C04D8C1B5}">
      <dgm:prSet/>
      <dgm:spPr/>
      <dgm:t>
        <a:bodyPr/>
        <a:lstStyle/>
        <a:p>
          <a:endParaRPr lang="en-US"/>
        </a:p>
      </dgm:t>
    </dgm:pt>
    <dgm:pt modelId="{AC4C3171-1B1C-4756-A0DD-8CAB76F1BEF9}" type="sibTrans" cxnId="{052476A1-7F84-4E5B-A231-1C1C04D8C1B5}">
      <dgm:prSet/>
      <dgm:spPr/>
      <dgm:t>
        <a:bodyPr/>
        <a:lstStyle/>
        <a:p>
          <a:endParaRPr lang="en-US"/>
        </a:p>
      </dgm:t>
    </dgm:pt>
    <dgm:pt modelId="{62C17685-AD6E-4BA5-AD38-0E5F1E587111}">
      <dgm:prSet/>
      <dgm:spPr/>
      <dgm:t>
        <a:bodyPr/>
        <a:lstStyle/>
        <a:p>
          <a:pPr rtl="0"/>
          <a:endParaRPr lang="en-US" dirty="0" smtClean="0"/>
        </a:p>
      </dgm:t>
    </dgm:pt>
    <dgm:pt modelId="{24F20551-286C-4AC0-9AB5-E12AF1588B4D}" type="parTrans" cxnId="{38785A01-BC2B-4ADE-B7C9-AA534A06E42E}">
      <dgm:prSet/>
      <dgm:spPr/>
      <dgm:t>
        <a:bodyPr/>
        <a:lstStyle/>
        <a:p>
          <a:endParaRPr lang="en-US"/>
        </a:p>
      </dgm:t>
    </dgm:pt>
    <dgm:pt modelId="{76AE4016-6984-4AC6-8F00-09093BFAC0FC}" type="sibTrans" cxnId="{38785A01-BC2B-4ADE-B7C9-AA534A06E42E}">
      <dgm:prSet/>
      <dgm:spPr/>
      <dgm:t>
        <a:bodyPr/>
        <a:lstStyle/>
        <a:p>
          <a:endParaRPr lang="en-US"/>
        </a:p>
      </dgm:t>
    </dgm:pt>
    <dgm:pt modelId="{6C1A5A9F-A393-4C16-9B1E-ECC17452321F}" type="pres">
      <dgm:prSet presAssocID="{717D743C-CC7D-42DC-8706-841711FC23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E08FC-1DE7-4D36-BBF2-8C26C110E232}" type="pres">
      <dgm:prSet presAssocID="{7950B6CB-2E60-4492-A3B3-E1F5AA2B7837}" presName="comp" presStyleCnt="0"/>
      <dgm:spPr/>
    </dgm:pt>
    <dgm:pt modelId="{63900D68-FFA1-47F2-A6AA-6E4CD6D5F083}" type="pres">
      <dgm:prSet presAssocID="{7950B6CB-2E60-4492-A3B3-E1F5AA2B7837}" presName="box" presStyleLbl="node1" presStyleIdx="0" presStyleCnt="5"/>
      <dgm:spPr/>
      <dgm:t>
        <a:bodyPr/>
        <a:lstStyle/>
        <a:p>
          <a:endParaRPr lang="en-US"/>
        </a:p>
      </dgm:t>
    </dgm:pt>
    <dgm:pt modelId="{56BCAB0B-30CF-48D3-8902-74B7FAD21337}" type="pres">
      <dgm:prSet presAssocID="{7950B6CB-2E60-4492-A3B3-E1F5AA2B7837}" presName="img" presStyleLbl="fgImgPlace1" presStyleIdx="0" presStyleCnt="5"/>
      <dgm:spPr/>
      <dgm:t>
        <a:bodyPr/>
        <a:lstStyle/>
        <a:p>
          <a:endParaRPr lang="en-US"/>
        </a:p>
      </dgm:t>
    </dgm:pt>
    <dgm:pt modelId="{D36D672E-BA81-478B-BE54-097A8F03164E}" type="pres">
      <dgm:prSet presAssocID="{7950B6CB-2E60-4492-A3B3-E1F5AA2B783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621B1-76C0-4D1B-A3A0-AA38C710C052}" type="pres">
      <dgm:prSet presAssocID="{CA8BFAC7-86E3-4368-B567-FD11E96C03B5}" presName="spacer" presStyleCnt="0"/>
      <dgm:spPr/>
    </dgm:pt>
    <dgm:pt modelId="{F8858943-B5EB-41D9-9BD5-8B02970AE897}" type="pres">
      <dgm:prSet presAssocID="{FE774BC3-8BD7-4156-B374-7D431E16D870}" presName="comp" presStyleCnt="0"/>
      <dgm:spPr/>
    </dgm:pt>
    <dgm:pt modelId="{E4DD6616-A0BC-42FF-A565-F61975E29E1C}" type="pres">
      <dgm:prSet presAssocID="{FE774BC3-8BD7-4156-B374-7D431E16D870}" presName="box" presStyleLbl="node1" presStyleIdx="1" presStyleCnt="5"/>
      <dgm:spPr/>
      <dgm:t>
        <a:bodyPr/>
        <a:lstStyle/>
        <a:p>
          <a:endParaRPr lang="en-US"/>
        </a:p>
      </dgm:t>
    </dgm:pt>
    <dgm:pt modelId="{A2AC4497-4133-4726-A0C2-63C6AFE53A2E}" type="pres">
      <dgm:prSet presAssocID="{FE774BC3-8BD7-4156-B374-7D431E16D870}" presName="img" presStyleLbl="fgImgPlace1" presStyleIdx="1" presStyleCnt="5"/>
      <dgm:spPr/>
      <dgm:t>
        <a:bodyPr/>
        <a:lstStyle/>
        <a:p>
          <a:endParaRPr lang="en-US"/>
        </a:p>
      </dgm:t>
    </dgm:pt>
    <dgm:pt modelId="{F73AEDAB-EDC0-4E14-A758-66E745294750}" type="pres">
      <dgm:prSet presAssocID="{FE774BC3-8BD7-4156-B374-7D431E16D87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31E2-CBE8-4123-810B-D938C128D949}" type="pres">
      <dgm:prSet presAssocID="{B7F951A5-BFFD-4E55-98C1-393E99B993E7}" presName="spacer" presStyleCnt="0"/>
      <dgm:spPr/>
    </dgm:pt>
    <dgm:pt modelId="{AD872442-D596-41A0-9FFA-69B6C3943EDD}" type="pres">
      <dgm:prSet presAssocID="{3520DEF5-E268-4B3F-BA9A-681376985106}" presName="comp" presStyleCnt="0"/>
      <dgm:spPr/>
    </dgm:pt>
    <dgm:pt modelId="{2C98CBC4-FF56-49E1-A8F2-E6E5E83FD826}" type="pres">
      <dgm:prSet presAssocID="{3520DEF5-E268-4B3F-BA9A-681376985106}" presName="box" presStyleLbl="node1" presStyleIdx="2" presStyleCnt="5"/>
      <dgm:spPr/>
      <dgm:t>
        <a:bodyPr/>
        <a:lstStyle/>
        <a:p>
          <a:endParaRPr lang="en-US"/>
        </a:p>
      </dgm:t>
    </dgm:pt>
    <dgm:pt modelId="{F059471F-7CBF-456F-993B-55BD20FE7028}" type="pres">
      <dgm:prSet presAssocID="{3520DEF5-E268-4B3F-BA9A-681376985106}" presName="img" presStyleLbl="fgImgPlace1" presStyleIdx="2" presStyleCnt="5"/>
      <dgm:spPr/>
      <dgm:t>
        <a:bodyPr/>
        <a:lstStyle/>
        <a:p>
          <a:endParaRPr lang="en-US"/>
        </a:p>
      </dgm:t>
    </dgm:pt>
    <dgm:pt modelId="{06E420AA-5929-40C0-B295-192EAAC9D5C0}" type="pres">
      <dgm:prSet presAssocID="{3520DEF5-E268-4B3F-BA9A-68137698510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831D-676A-4173-9873-2C23094531EB}" type="pres">
      <dgm:prSet presAssocID="{E7C9CFA6-D167-43A6-B438-D148A873A08A}" presName="spacer" presStyleCnt="0"/>
      <dgm:spPr/>
    </dgm:pt>
    <dgm:pt modelId="{68EAFB91-F51A-4AFA-8ED2-BD5CC933AE5E}" type="pres">
      <dgm:prSet presAssocID="{D5D67F25-F401-4168-B8BD-2E0172777A37}" presName="comp" presStyleCnt="0"/>
      <dgm:spPr/>
    </dgm:pt>
    <dgm:pt modelId="{969FE690-CFF9-466E-8A7D-2BEFDE8956D4}" type="pres">
      <dgm:prSet presAssocID="{D5D67F25-F401-4168-B8BD-2E0172777A37}" presName="box" presStyleLbl="node1" presStyleIdx="3" presStyleCnt="5"/>
      <dgm:spPr/>
      <dgm:t>
        <a:bodyPr/>
        <a:lstStyle/>
        <a:p>
          <a:endParaRPr lang="en-US"/>
        </a:p>
      </dgm:t>
    </dgm:pt>
    <dgm:pt modelId="{6123AC1D-EF09-4B44-BA96-40FC44947F08}" type="pres">
      <dgm:prSet presAssocID="{D5D67F25-F401-4168-B8BD-2E0172777A37}" presName="img" presStyleLbl="fgImgPlace1" presStyleIdx="3" presStyleCnt="5"/>
      <dgm:spPr/>
      <dgm:t>
        <a:bodyPr/>
        <a:lstStyle/>
        <a:p>
          <a:endParaRPr lang="en-US"/>
        </a:p>
      </dgm:t>
    </dgm:pt>
    <dgm:pt modelId="{4D7A8F22-745D-4B80-A308-4D2A087DA4B9}" type="pres">
      <dgm:prSet presAssocID="{D5D67F25-F401-4168-B8BD-2E0172777A3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F39CD-B81D-4A42-8E4E-556ABF9554CF}" type="pres">
      <dgm:prSet presAssocID="{AC4C3171-1B1C-4756-A0DD-8CAB76F1BEF9}" presName="spacer" presStyleCnt="0"/>
      <dgm:spPr/>
    </dgm:pt>
    <dgm:pt modelId="{F486B557-3E0D-46DE-A401-2B25CFE4338F}" type="pres">
      <dgm:prSet presAssocID="{62C17685-AD6E-4BA5-AD38-0E5F1E587111}" presName="comp" presStyleCnt="0"/>
      <dgm:spPr/>
    </dgm:pt>
    <dgm:pt modelId="{FD4369B9-0DC7-4A59-8EE3-D40907BB0A0B}" type="pres">
      <dgm:prSet presAssocID="{62C17685-AD6E-4BA5-AD38-0E5F1E587111}" presName="box" presStyleLbl="node1" presStyleIdx="4" presStyleCnt="5"/>
      <dgm:spPr/>
      <dgm:t>
        <a:bodyPr/>
        <a:lstStyle/>
        <a:p>
          <a:endParaRPr lang="en-US"/>
        </a:p>
      </dgm:t>
    </dgm:pt>
    <dgm:pt modelId="{8C641D84-AFB8-468B-88DD-7E3302409096}" type="pres">
      <dgm:prSet presAssocID="{62C17685-AD6E-4BA5-AD38-0E5F1E587111}" presName="img" presStyleLbl="fgImgPlace1" presStyleIdx="4" presStyleCnt="5"/>
      <dgm:spPr/>
      <dgm:t>
        <a:bodyPr/>
        <a:lstStyle/>
        <a:p>
          <a:endParaRPr lang="en-US"/>
        </a:p>
      </dgm:t>
    </dgm:pt>
    <dgm:pt modelId="{4A35BFF9-8DCD-48F7-BCA8-0EE1D67F1B45}" type="pres">
      <dgm:prSet presAssocID="{62C17685-AD6E-4BA5-AD38-0E5F1E58711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A776E-DDCB-4E3D-A136-2B13B3F32D11}" type="presOf" srcId="{3520DEF5-E268-4B3F-BA9A-681376985106}" destId="{2C98CBC4-FF56-49E1-A8F2-E6E5E83FD826}" srcOrd="0" destOrd="0" presId="urn:microsoft.com/office/officeart/2005/8/layout/vList4"/>
    <dgm:cxn modelId="{45E4BB44-973E-476B-8D30-D0A47238156B}" srcId="{717D743C-CC7D-42DC-8706-841711FC23B4}" destId="{3520DEF5-E268-4B3F-BA9A-681376985106}" srcOrd="2" destOrd="0" parTransId="{E0189F26-F65D-4A93-9493-AB81143955EA}" sibTransId="{E7C9CFA6-D167-43A6-B438-D148A873A08A}"/>
    <dgm:cxn modelId="{C02B51A5-9897-4404-B0D5-6F234112E4EB}" type="presOf" srcId="{FE774BC3-8BD7-4156-B374-7D431E16D870}" destId="{E4DD6616-A0BC-42FF-A565-F61975E29E1C}" srcOrd="0" destOrd="0" presId="urn:microsoft.com/office/officeart/2005/8/layout/vList4"/>
    <dgm:cxn modelId="{A96BBC9B-4540-49A1-A47D-FFA724BF2A2C}" type="presOf" srcId="{62C17685-AD6E-4BA5-AD38-0E5F1E587111}" destId="{FD4369B9-0DC7-4A59-8EE3-D40907BB0A0B}" srcOrd="0" destOrd="0" presId="urn:microsoft.com/office/officeart/2005/8/layout/vList4"/>
    <dgm:cxn modelId="{F354666F-A4DC-4C1A-97F3-C1621DB57145}" type="presOf" srcId="{7950B6CB-2E60-4492-A3B3-E1F5AA2B7837}" destId="{D36D672E-BA81-478B-BE54-097A8F03164E}" srcOrd="1" destOrd="0" presId="urn:microsoft.com/office/officeart/2005/8/layout/vList4"/>
    <dgm:cxn modelId="{01BB17E5-EA08-4048-BD60-B48BF2BBEF9D}" srcId="{717D743C-CC7D-42DC-8706-841711FC23B4}" destId="{7950B6CB-2E60-4492-A3B3-E1F5AA2B7837}" srcOrd="0" destOrd="0" parTransId="{F5EA2414-4063-4F82-A521-9BEC651989FD}" sibTransId="{CA8BFAC7-86E3-4368-B567-FD11E96C03B5}"/>
    <dgm:cxn modelId="{7A288BD4-20E3-443B-B6C1-B38EFD4D3126}" type="presOf" srcId="{62C17685-AD6E-4BA5-AD38-0E5F1E587111}" destId="{4A35BFF9-8DCD-48F7-BCA8-0EE1D67F1B45}" srcOrd="1" destOrd="0" presId="urn:microsoft.com/office/officeart/2005/8/layout/vList4"/>
    <dgm:cxn modelId="{6B093B39-F229-41BF-9507-83C8DE929774}" srcId="{717D743C-CC7D-42DC-8706-841711FC23B4}" destId="{FE774BC3-8BD7-4156-B374-7D431E16D870}" srcOrd="1" destOrd="0" parTransId="{9657340D-BDE6-4DD8-917A-E6F3C7B05B88}" sibTransId="{B7F951A5-BFFD-4E55-98C1-393E99B993E7}"/>
    <dgm:cxn modelId="{38785A01-BC2B-4ADE-B7C9-AA534A06E42E}" srcId="{717D743C-CC7D-42DC-8706-841711FC23B4}" destId="{62C17685-AD6E-4BA5-AD38-0E5F1E587111}" srcOrd="4" destOrd="0" parTransId="{24F20551-286C-4AC0-9AB5-E12AF1588B4D}" sibTransId="{76AE4016-6984-4AC6-8F00-09093BFAC0FC}"/>
    <dgm:cxn modelId="{A75D8A13-986E-42A3-AD38-F4BFF120F039}" type="presOf" srcId="{3520DEF5-E268-4B3F-BA9A-681376985106}" destId="{06E420AA-5929-40C0-B295-192EAAC9D5C0}" srcOrd="1" destOrd="0" presId="urn:microsoft.com/office/officeart/2005/8/layout/vList4"/>
    <dgm:cxn modelId="{81BC1531-589B-4817-AA59-98CD3C68573D}" type="presOf" srcId="{D5D67F25-F401-4168-B8BD-2E0172777A37}" destId="{969FE690-CFF9-466E-8A7D-2BEFDE8956D4}" srcOrd="0" destOrd="0" presId="urn:microsoft.com/office/officeart/2005/8/layout/vList4"/>
    <dgm:cxn modelId="{052476A1-7F84-4E5B-A231-1C1C04D8C1B5}" srcId="{717D743C-CC7D-42DC-8706-841711FC23B4}" destId="{D5D67F25-F401-4168-B8BD-2E0172777A37}" srcOrd="3" destOrd="0" parTransId="{5F48F593-995E-42E3-994A-70FBA3903576}" sibTransId="{AC4C3171-1B1C-4756-A0DD-8CAB76F1BEF9}"/>
    <dgm:cxn modelId="{2320EB31-6C70-40CF-878E-A2DC58FAB3AD}" type="presOf" srcId="{717D743C-CC7D-42DC-8706-841711FC23B4}" destId="{6C1A5A9F-A393-4C16-9B1E-ECC17452321F}" srcOrd="0" destOrd="0" presId="urn:microsoft.com/office/officeart/2005/8/layout/vList4"/>
    <dgm:cxn modelId="{5088A4C3-2DE6-4962-B363-5B92F090E345}" type="presOf" srcId="{7950B6CB-2E60-4492-A3B3-E1F5AA2B7837}" destId="{63900D68-FFA1-47F2-A6AA-6E4CD6D5F083}" srcOrd="0" destOrd="0" presId="urn:microsoft.com/office/officeart/2005/8/layout/vList4"/>
    <dgm:cxn modelId="{2CFD6ABB-325E-48D4-894E-9E50C3433F8E}" type="presOf" srcId="{FE774BC3-8BD7-4156-B374-7D431E16D870}" destId="{F73AEDAB-EDC0-4E14-A758-66E745294750}" srcOrd="1" destOrd="0" presId="urn:microsoft.com/office/officeart/2005/8/layout/vList4"/>
    <dgm:cxn modelId="{AE67149E-10C0-42C7-8B10-600419925963}" type="presOf" srcId="{D5D67F25-F401-4168-B8BD-2E0172777A37}" destId="{4D7A8F22-745D-4B80-A308-4D2A087DA4B9}" srcOrd="1" destOrd="0" presId="urn:microsoft.com/office/officeart/2005/8/layout/vList4"/>
    <dgm:cxn modelId="{8A00E167-737F-4A7F-82DF-FE89EC9AAA8B}" type="presParOf" srcId="{6C1A5A9F-A393-4C16-9B1E-ECC17452321F}" destId="{CC1E08FC-1DE7-4D36-BBF2-8C26C110E232}" srcOrd="0" destOrd="0" presId="urn:microsoft.com/office/officeart/2005/8/layout/vList4"/>
    <dgm:cxn modelId="{ABFA567C-C426-4C8B-B8B8-DFB46A14C9A2}" type="presParOf" srcId="{CC1E08FC-1DE7-4D36-BBF2-8C26C110E232}" destId="{63900D68-FFA1-47F2-A6AA-6E4CD6D5F083}" srcOrd="0" destOrd="0" presId="urn:microsoft.com/office/officeart/2005/8/layout/vList4"/>
    <dgm:cxn modelId="{77CDDFBA-13C1-445A-AD8E-8E3D9767629A}" type="presParOf" srcId="{CC1E08FC-1DE7-4D36-BBF2-8C26C110E232}" destId="{56BCAB0B-30CF-48D3-8902-74B7FAD21337}" srcOrd="1" destOrd="0" presId="urn:microsoft.com/office/officeart/2005/8/layout/vList4"/>
    <dgm:cxn modelId="{AB702BE8-5EAB-4AC4-834A-708464D53A92}" type="presParOf" srcId="{CC1E08FC-1DE7-4D36-BBF2-8C26C110E232}" destId="{D36D672E-BA81-478B-BE54-097A8F03164E}" srcOrd="2" destOrd="0" presId="urn:microsoft.com/office/officeart/2005/8/layout/vList4"/>
    <dgm:cxn modelId="{5E89D75E-ED70-4E58-AE84-BB15A19EBFEA}" type="presParOf" srcId="{6C1A5A9F-A393-4C16-9B1E-ECC17452321F}" destId="{4E5621B1-76C0-4D1B-A3A0-AA38C710C052}" srcOrd="1" destOrd="0" presId="urn:microsoft.com/office/officeart/2005/8/layout/vList4"/>
    <dgm:cxn modelId="{A3B50F6F-D292-4B53-9F6F-CF00266AD39A}" type="presParOf" srcId="{6C1A5A9F-A393-4C16-9B1E-ECC17452321F}" destId="{F8858943-B5EB-41D9-9BD5-8B02970AE897}" srcOrd="2" destOrd="0" presId="urn:microsoft.com/office/officeart/2005/8/layout/vList4"/>
    <dgm:cxn modelId="{B7C90CD8-2C06-4DB0-A4BB-1028176D1273}" type="presParOf" srcId="{F8858943-B5EB-41D9-9BD5-8B02970AE897}" destId="{E4DD6616-A0BC-42FF-A565-F61975E29E1C}" srcOrd="0" destOrd="0" presId="urn:microsoft.com/office/officeart/2005/8/layout/vList4"/>
    <dgm:cxn modelId="{3A17B295-0DC4-4F99-9910-532AFEBC21E9}" type="presParOf" srcId="{F8858943-B5EB-41D9-9BD5-8B02970AE897}" destId="{A2AC4497-4133-4726-A0C2-63C6AFE53A2E}" srcOrd="1" destOrd="0" presId="urn:microsoft.com/office/officeart/2005/8/layout/vList4"/>
    <dgm:cxn modelId="{6837F98E-A3D8-469C-9B92-B981B978F48D}" type="presParOf" srcId="{F8858943-B5EB-41D9-9BD5-8B02970AE897}" destId="{F73AEDAB-EDC0-4E14-A758-66E745294750}" srcOrd="2" destOrd="0" presId="urn:microsoft.com/office/officeart/2005/8/layout/vList4"/>
    <dgm:cxn modelId="{F5722CE5-A178-4F9F-8CDC-083B2EC37FC4}" type="presParOf" srcId="{6C1A5A9F-A393-4C16-9B1E-ECC17452321F}" destId="{9AE031E2-CBE8-4123-810B-D938C128D949}" srcOrd="3" destOrd="0" presId="urn:microsoft.com/office/officeart/2005/8/layout/vList4"/>
    <dgm:cxn modelId="{21C06BEA-4DC0-42F2-A58E-E4276CA4A764}" type="presParOf" srcId="{6C1A5A9F-A393-4C16-9B1E-ECC17452321F}" destId="{AD872442-D596-41A0-9FFA-69B6C3943EDD}" srcOrd="4" destOrd="0" presId="urn:microsoft.com/office/officeart/2005/8/layout/vList4"/>
    <dgm:cxn modelId="{5785DB27-DA43-4F89-B453-9B3B9E5792BE}" type="presParOf" srcId="{AD872442-D596-41A0-9FFA-69B6C3943EDD}" destId="{2C98CBC4-FF56-49E1-A8F2-E6E5E83FD826}" srcOrd="0" destOrd="0" presId="urn:microsoft.com/office/officeart/2005/8/layout/vList4"/>
    <dgm:cxn modelId="{B60DB02C-8439-44DC-AFCE-ABF9BDBDD67E}" type="presParOf" srcId="{AD872442-D596-41A0-9FFA-69B6C3943EDD}" destId="{F059471F-7CBF-456F-993B-55BD20FE7028}" srcOrd="1" destOrd="0" presId="urn:microsoft.com/office/officeart/2005/8/layout/vList4"/>
    <dgm:cxn modelId="{2062D428-F27B-4451-8B33-611999A36FCA}" type="presParOf" srcId="{AD872442-D596-41A0-9FFA-69B6C3943EDD}" destId="{06E420AA-5929-40C0-B295-192EAAC9D5C0}" srcOrd="2" destOrd="0" presId="urn:microsoft.com/office/officeart/2005/8/layout/vList4"/>
    <dgm:cxn modelId="{618BED9D-37C8-48EC-B0B1-E8E475EA4C71}" type="presParOf" srcId="{6C1A5A9F-A393-4C16-9B1E-ECC17452321F}" destId="{D01D831D-676A-4173-9873-2C23094531EB}" srcOrd="5" destOrd="0" presId="urn:microsoft.com/office/officeart/2005/8/layout/vList4"/>
    <dgm:cxn modelId="{7C837217-FE7E-4EEC-AA70-DCFAF3FA7978}" type="presParOf" srcId="{6C1A5A9F-A393-4C16-9B1E-ECC17452321F}" destId="{68EAFB91-F51A-4AFA-8ED2-BD5CC933AE5E}" srcOrd="6" destOrd="0" presId="urn:microsoft.com/office/officeart/2005/8/layout/vList4"/>
    <dgm:cxn modelId="{6D6C4BF5-EF6D-4A7A-964E-E9CFB068E32F}" type="presParOf" srcId="{68EAFB91-F51A-4AFA-8ED2-BD5CC933AE5E}" destId="{969FE690-CFF9-466E-8A7D-2BEFDE8956D4}" srcOrd="0" destOrd="0" presId="urn:microsoft.com/office/officeart/2005/8/layout/vList4"/>
    <dgm:cxn modelId="{D66043DD-3395-424F-9225-D024459F28EE}" type="presParOf" srcId="{68EAFB91-F51A-4AFA-8ED2-BD5CC933AE5E}" destId="{6123AC1D-EF09-4B44-BA96-40FC44947F08}" srcOrd="1" destOrd="0" presId="urn:microsoft.com/office/officeart/2005/8/layout/vList4"/>
    <dgm:cxn modelId="{E4DE32E6-C005-4A75-9EE5-B98ABD47D028}" type="presParOf" srcId="{68EAFB91-F51A-4AFA-8ED2-BD5CC933AE5E}" destId="{4D7A8F22-745D-4B80-A308-4D2A087DA4B9}" srcOrd="2" destOrd="0" presId="urn:microsoft.com/office/officeart/2005/8/layout/vList4"/>
    <dgm:cxn modelId="{02883188-50FB-4C06-981D-8F4C1DDFBE7D}" type="presParOf" srcId="{6C1A5A9F-A393-4C16-9B1E-ECC17452321F}" destId="{06AF39CD-B81D-4A42-8E4E-556ABF9554CF}" srcOrd="7" destOrd="0" presId="urn:microsoft.com/office/officeart/2005/8/layout/vList4"/>
    <dgm:cxn modelId="{CAEE214F-5D92-4201-ACEE-4EC4C9CD312C}" type="presParOf" srcId="{6C1A5A9F-A393-4C16-9B1E-ECC17452321F}" destId="{F486B557-3E0D-46DE-A401-2B25CFE4338F}" srcOrd="8" destOrd="0" presId="urn:microsoft.com/office/officeart/2005/8/layout/vList4"/>
    <dgm:cxn modelId="{596E2449-9601-4F04-809A-8011FE6A0CF5}" type="presParOf" srcId="{F486B557-3E0D-46DE-A401-2B25CFE4338F}" destId="{FD4369B9-0DC7-4A59-8EE3-D40907BB0A0B}" srcOrd="0" destOrd="0" presId="urn:microsoft.com/office/officeart/2005/8/layout/vList4"/>
    <dgm:cxn modelId="{5AD446DC-4B03-43AE-A716-28FE8B165199}" type="presParOf" srcId="{F486B557-3E0D-46DE-A401-2B25CFE4338F}" destId="{8C641D84-AFB8-468B-88DD-7E3302409096}" srcOrd="1" destOrd="0" presId="urn:microsoft.com/office/officeart/2005/8/layout/vList4"/>
    <dgm:cxn modelId="{3B2AD926-CCCB-4735-94EA-7BDE7C1E47CA}" type="presParOf" srcId="{F486B557-3E0D-46DE-A401-2B25CFE4338F}" destId="{4A35BFF9-8DCD-48F7-BCA8-0EE1D67F1B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276E1-021E-4CE0-80A9-ADC11A6D4D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1321DAE9-6054-4203-B166-B15C95682D7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Observe</a:t>
          </a:r>
          <a:endParaRPr lang="en-US" dirty="0"/>
        </a:p>
      </dgm:t>
    </dgm:pt>
    <dgm:pt modelId="{19D4184F-3B71-4D1A-9ED2-563BBC69139F}" type="parTrans" cxnId="{0BA97BA8-D11F-49E2-852F-CF953D25887D}">
      <dgm:prSet/>
      <dgm:spPr/>
      <dgm:t>
        <a:bodyPr/>
        <a:lstStyle/>
        <a:p>
          <a:endParaRPr lang="en-US"/>
        </a:p>
      </dgm:t>
    </dgm:pt>
    <dgm:pt modelId="{1501E278-DA00-4957-8D6E-FA7EE1518663}" type="sibTrans" cxnId="{0BA97BA8-D11F-49E2-852F-CF953D25887D}">
      <dgm:prSet/>
      <dgm:spPr/>
      <dgm:t>
        <a:bodyPr/>
        <a:lstStyle/>
        <a:p>
          <a:endParaRPr lang="en-US"/>
        </a:p>
      </dgm:t>
    </dgm:pt>
    <dgm:pt modelId="{6C2C3150-696E-4E34-B9C3-E9E8BDCFDD2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Explain</a:t>
          </a:r>
          <a:endParaRPr lang="en-US" dirty="0"/>
        </a:p>
      </dgm:t>
    </dgm:pt>
    <dgm:pt modelId="{8D953F23-A96C-4CCD-8CFD-99834AFB29D2}" type="parTrans" cxnId="{C557D947-2FB8-4A86-9DE6-BD74A469F91D}">
      <dgm:prSet/>
      <dgm:spPr/>
      <dgm:t>
        <a:bodyPr/>
        <a:lstStyle/>
        <a:p>
          <a:endParaRPr lang="en-US"/>
        </a:p>
      </dgm:t>
    </dgm:pt>
    <dgm:pt modelId="{261D4294-8994-427F-A127-DFA996E3EA67}" type="sibTrans" cxnId="{C557D947-2FB8-4A86-9DE6-BD74A469F91D}">
      <dgm:prSet/>
      <dgm:spPr/>
      <dgm:t>
        <a:bodyPr/>
        <a:lstStyle/>
        <a:p>
          <a:endParaRPr lang="en-US"/>
        </a:p>
      </dgm:t>
    </dgm:pt>
    <dgm:pt modelId="{C77DA59F-B55B-4C9B-A3C6-3C88A714B23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Strategy</a:t>
          </a:r>
          <a:endParaRPr lang="en-US" dirty="0"/>
        </a:p>
      </dgm:t>
    </dgm:pt>
    <dgm:pt modelId="{D1505E99-000F-409C-A4E0-EC2616F08A69}" type="parTrans" cxnId="{19A91C9E-A0C1-4028-9458-9E7581186C9A}">
      <dgm:prSet/>
      <dgm:spPr/>
      <dgm:t>
        <a:bodyPr/>
        <a:lstStyle/>
        <a:p>
          <a:endParaRPr lang="en-US"/>
        </a:p>
      </dgm:t>
    </dgm:pt>
    <dgm:pt modelId="{7CA712F1-A1E3-423A-9DAE-F2BB9E592F11}" type="sibTrans" cxnId="{19A91C9E-A0C1-4028-9458-9E7581186C9A}">
      <dgm:prSet/>
      <dgm:spPr/>
      <dgm:t>
        <a:bodyPr/>
        <a:lstStyle/>
        <a:p>
          <a:endParaRPr lang="en-US"/>
        </a:p>
      </dgm:t>
    </dgm:pt>
    <dgm:pt modelId="{46D0257E-1356-4E71-ACFD-4B99121C7F3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A1BAE163-D397-412D-82DB-28C7C360B4C4}" type="parTrans" cxnId="{A18A949E-C77A-4282-9E34-E84F5025D508}">
      <dgm:prSet/>
      <dgm:spPr/>
      <dgm:t>
        <a:bodyPr/>
        <a:lstStyle/>
        <a:p>
          <a:endParaRPr lang="en-US"/>
        </a:p>
      </dgm:t>
    </dgm:pt>
    <dgm:pt modelId="{383E0032-45D1-4BC0-9C67-85F08D60480C}" type="sibTrans" cxnId="{A18A949E-C77A-4282-9E34-E84F5025D508}">
      <dgm:prSet/>
      <dgm:spPr/>
      <dgm:t>
        <a:bodyPr/>
        <a:lstStyle/>
        <a:p>
          <a:endParaRPr lang="en-US"/>
        </a:p>
      </dgm:t>
    </dgm:pt>
    <dgm:pt modelId="{08811BDE-3F93-4BEE-80F5-B158E73B5EE7}">
      <dgm:prSet custT="1"/>
      <dgm:spPr/>
      <dgm:t>
        <a:bodyPr/>
        <a:lstStyle/>
        <a:p>
          <a:pPr eaLnBrk="1" latinLnBrk="0"/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We’ve noted that:</a:t>
          </a:r>
          <a:endParaRPr lang="en-U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2C02FAB1-1E2E-49D2-B3C8-779A7CDF1990}" type="parTrans" cxnId="{2400B8BE-2443-450F-A3CF-8FF5AC89011C}">
      <dgm:prSet/>
      <dgm:spPr/>
      <dgm:t>
        <a:bodyPr/>
        <a:lstStyle/>
        <a:p>
          <a:endParaRPr lang="en-US"/>
        </a:p>
      </dgm:t>
    </dgm:pt>
    <dgm:pt modelId="{7322325D-BB5F-4050-818D-E4138C0B743D}" type="sibTrans" cxnId="{2400B8BE-2443-450F-A3CF-8FF5AC89011C}">
      <dgm:prSet/>
      <dgm:spPr/>
      <dgm:t>
        <a:bodyPr/>
        <a:lstStyle/>
        <a:p>
          <a:endParaRPr lang="en-US"/>
        </a:p>
      </dgm:t>
    </dgm:pt>
    <dgm:pt modelId="{2CE9C0A7-3E92-4BB7-A19C-9F647B481F60}">
      <dgm:prSet custT="1"/>
      <dgm:spPr/>
      <dgm:t>
        <a:bodyPr/>
        <a:lstStyle/>
        <a:p>
          <a:pPr eaLnBrk="1" latinLnBrk="0"/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And we believe it is because:</a:t>
          </a:r>
          <a:endParaRPr lang="en-U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5F9036FA-5734-4ABA-94EE-04A927FC3073}" type="parTrans" cxnId="{C346E4A4-177D-47E5-85AC-C73D79FDC27D}">
      <dgm:prSet/>
      <dgm:spPr/>
      <dgm:t>
        <a:bodyPr/>
        <a:lstStyle/>
        <a:p>
          <a:endParaRPr lang="en-US"/>
        </a:p>
      </dgm:t>
    </dgm:pt>
    <dgm:pt modelId="{DC5D0B19-BFA9-422E-A0E8-E5AD4AEF011C}" type="sibTrans" cxnId="{C346E4A4-177D-47E5-85AC-C73D79FDC27D}">
      <dgm:prSet/>
      <dgm:spPr/>
      <dgm:t>
        <a:bodyPr/>
        <a:lstStyle/>
        <a:p>
          <a:endParaRPr lang="en-US"/>
        </a:p>
      </dgm:t>
    </dgm:pt>
    <dgm:pt modelId="{70C06BB8-D045-4665-AF6D-B77747626C1A}">
      <dgm:prSet custT="1"/>
      <dgm:spPr/>
      <dgm:t>
        <a:bodyPr/>
        <a:lstStyle/>
        <a:p>
          <a:pPr eaLnBrk="1" latinLnBrk="0"/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So we plan to:</a:t>
          </a:r>
          <a:endParaRPr lang="en-U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7795AA9C-52DB-40A0-847F-75E0C945B2F0}" type="parTrans" cxnId="{BEC4DF39-2259-4D59-A1E7-754E5103D828}">
      <dgm:prSet/>
      <dgm:spPr/>
      <dgm:t>
        <a:bodyPr/>
        <a:lstStyle/>
        <a:p>
          <a:endParaRPr lang="en-US"/>
        </a:p>
      </dgm:t>
    </dgm:pt>
    <dgm:pt modelId="{68A31283-A009-4A11-868B-FA44E8219EF5}" type="sibTrans" cxnId="{BEC4DF39-2259-4D59-A1E7-754E5103D828}">
      <dgm:prSet/>
      <dgm:spPr/>
      <dgm:t>
        <a:bodyPr/>
        <a:lstStyle/>
        <a:p>
          <a:endParaRPr lang="en-US"/>
        </a:p>
      </dgm:t>
    </dgm:pt>
    <dgm:pt modelId="{7B689C13-9152-4883-91CC-5FA0ED912D2E}">
      <dgm:prSet custT="1"/>
      <dgm:spPr/>
      <dgm:t>
        <a:bodyPr/>
        <a:lstStyle/>
        <a:p>
          <a:pPr eaLnBrk="1" latinLnBrk="0"/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Which will result in ENVISIONED OUTCOME:</a:t>
          </a:r>
          <a:endParaRPr lang="en-U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D2010686-9789-4692-81D0-B33AA583E81E}" type="parTrans" cxnId="{44A7C333-DA5E-44D2-842A-3397B7BAF823}">
      <dgm:prSet/>
      <dgm:spPr/>
      <dgm:t>
        <a:bodyPr/>
        <a:lstStyle/>
        <a:p>
          <a:endParaRPr lang="en-US"/>
        </a:p>
      </dgm:t>
    </dgm:pt>
    <dgm:pt modelId="{619ED91A-3AA6-49F0-9E5F-98042482B98E}" type="sibTrans" cxnId="{44A7C333-DA5E-44D2-842A-3397B7BAF823}">
      <dgm:prSet/>
      <dgm:spPr/>
      <dgm:t>
        <a:bodyPr/>
        <a:lstStyle/>
        <a:p>
          <a:endParaRPr lang="en-US"/>
        </a:p>
      </dgm:t>
    </dgm:pt>
    <dgm:pt modelId="{B4F13C2E-5949-4A5C-A079-49A1AAFB37F5}">
      <dgm:prSet custT="1"/>
      <dgm:spPr/>
      <dgm:t>
        <a:bodyPr/>
        <a:lstStyle/>
        <a:p>
          <a:pPr eaLnBrk="1" latinLnBrk="0"/>
          <a:r>
            <a:rPr lang="en-US" sz="1600" dirty="0" smtClean="0"/>
            <a:t>Families are not successfully engaged with CWS in case planning</a:t>
          </a:r>
          <a:endParaRPr lang="en-US" sz="1800" dirty="0"/>
        </a:p>
      </dgm:t>
    </dgm:pt>
    <dgm:pt modelId="{ED5D1B41-49B4-4455-AEDB-B5003F5CE7E0}" type="parTrans" cxnId="{D43A7986-5698-478F-82BB-88F75A9653EC}">
      <dgm:prSet/>
      <dgm:spPr/>
      <dgm:t>
        <a:bodyPr/>
        <a:lstStyle/>
        <a:p>
          <a:endParaRPr lang="en-US"/>
        </a:p>
      </dgm:t>
    </dgm:pt>
    <dgm:pt modelId="{D5FD3FF9-FE2B-4B16-9256-CC75BEFD5DD2}" type="sibTrans" cxnId="{D43A7986-5698-478F-82BB-88F75A9653EC}">
      <dgm:prSet/>
      <dgm:spPr/>
      <dgm:t>
        <a:bodyPr/>
        <a:lstStyle/>
        <a:p>
          <a:endParaRPr lang="en-US"/>
        </a:p>
      </dgm:t>
    </dgm:pt>
    <dgm:pt modelId="{3AEE1ED5-63A6-47EC-9586-F595566F404C}">
      <dgm:prSet custT="1"/>
      <dgm:spPr/>
      <dgm:t>
        <a:bodyPr/>
        <a:lstStyle/>
        <a:p>
          <a:pPr eaLnBrk="1" latinLnBrk="0"/>
          <a:r>
            <a:rPr lang="en-US" sz="1600" dirty="0" smtClean="0"/>
            <a:t>Children are not exiting to permanency in a timely way</a:t>
          </a:r>
          <a:endParaRPr lang="en-US" sz="1600" dirty="0"/>
        </a:p>
      </dgm:t>
    </dgm:pt>
    <dgm:pt modelId="{971B413B-57F3-48C4-BAEC-7E57A6841AEC}" type="parTrans" cxnId="{A9575B14-DD62-488F-A47D-D90D580EC523}">
      <dgm:prSet/>
      <dgm:spPr/>
      <dgm:t>
        <a:bodyPr/>
        <a:lstStyle/>
        <a:p>
          <a:endParaRPr lang="en-US"/>
        </a:p>
      </dgm:t>
    </dgm:pt>
    <dgm:pt modelId="{61E0E13A-EA28-4ED5-B617-05215E94C994}" type="sibTrans" cxnId="{A9575B14-DD62-488F-A47D-D90D580EC523}">
      <dgm:prSet/>
      <dgm:spPr/>
      <dgm:t>
        <a:bodyPr/>
        <a:lstStyle/>
        <a:p>
          <a:endParaRPr lang="en-US"/>
        </a:p>
      </dgm:t>
    </dgm:pt>
    <dgm:pt modelId="{62BFA1B1-CE82-4806-AA0E-BB62DE5501C3}">
      <dgm:prSet custT="1"/>
      <dgm:spPr/>
      <dgm:t>
        <a:bodyPr/>
        <a:lstStyle/>
        <a:p>
          <a:pPr eaLnBrk="1" latinLnBrk="0"/>
          <a:r>
            <a:rPr lang="en-US" sz="1600" dirty="0" smtClean="0"/>
            <a:t> </a:t>
          </a:r>
          <a:r>
            <a:rPr lang="en-US" sz="1600" dirty="0" smtClean="0">
              <a:latin typeface="Calibri" pitchFamily="34" charset="0"/>
            </a:rPr>
            <a:t>An increase in children exiting to permanency within 12 months of entry</a:t>
          </a:r>
          <a:endParaRPr lang="en-US" sz="1600" dirty="0"/>
        </a:p>
      </dgm:t>
    </dgm:pt>
    <dgm:pt modelId="{98EA0372-3D2B-45B3-BC8C-1D303CD89FFB}" type="parTrans" cxnId="{2B2E03A2-4489-4A23-9CB7-CE51E4C33F31}">
      <dgm:prSet/>
      <dgm:spPr/>
      <dgm:t>
        <a:bodyPr/>
        <a:lstStyle/>
        <a:p>
          <a:endParaRPr lang="en-US"/>
        </a:p>
      </dgm:t>
    </dgm:pt>
    <dgm:pt modelId="{E5D93C43-359C-4C78-91E5-17C945062B19}" type="sibTrans" cxnId="{2B2E03A2-4489-4A23-9CB7-CE51E4C33F31}">
      <dgm:prSet/>
      <dgm:spPr/>
      <dgm:t>
        <a:bodyPr/>
        <a:lstStyle/>
        <a:p>
          <a:endParaRPr lang="en-US"/>
        </a:p>
      </dgm:t>
    </dgm:pt>
    <dgm:pt modelId="{2796DB65-D19C-4130-B2C5-DD8AD82B24DA}">
      <dgm:prSet custT="1"/>
      <dgm:spPr/>
      <dgm:t>
        <a:bodyPr/>
        <a:lstStyle/>
        <a:p>
          <a:pPr eaLnBrk="1" latinLnBrk="0"/>
          <a:r>
            <a:rPr lang="en-US" sz="1500" dirty="0" smtClean="0"/>
            <a:t>Increase child and family team meetings with bio-parent participation</a:t>
          </a:r>
          <a:endParaRPr lang="en-US" sz="1500" dirty="0"/>
        </a:p>
      </dgm:t>
    </dgm:pt>
    <dgm:pt modelId="{962B1B4E-62EE-43E9-918F-17FD00845450}" type="sibTrans" cxnId="{45B16610-BDE4-4408-B5B3-AEC0430C3260}">
      <dgm:prSet/>
      <dgm:spPr/>
      <dgm:t>
        <a:bodyPr/>
        <a:lstStyle/>
        <a:p>
          <a:endParaRPr lang="en-US"/>
        </a:p>
      </dgm:t>
    </dgm:pt>
    <dgm:pt modelId="{8E349114-59DD-4A21-94A4-299ECE2C0314}" type="parTrans" cxnId="{45B16610-BDE4-4408-B5B3-AEC0430C3260}">
      <dgm:prSet/>
      <dgm:spPr/>
      <dgm:t>
        <a:bodyPr/>
        <a:lstStyle/>
        <a:p>
          <a:endParaRPr lang="en-US"/>
        </a:p>
      </dgm:t>
    </dgm:pt>
    <dgm:pt modelId="{FFDBC685-F325-481E-B30E-FD0252D87861}" type="pres">
      <dgm:prSet presAssocID="{ECE276E1-021E-4CE0-80A9-ADC11A6D4D99}" presName="linearFlow" presStyleCnt="0">
        <dgm:presLayoutVars>
          <dgm:dir/>
          <dgm:animLvl val="lvl"/>
          <dgm:resizeHandles val="exact"/>
        </dgm:presLayoutVars>
      </dgm:prSet>
      <dgm:spPr/>
    </dgm:pt>
    <dgm:pt modelId="{1C3237A0-8931-495B-A743-EF24FCD737F4}" type="pres">
      <dgm:prSet presAssocID="{1321DAE9-6054-4203-B166-B15C95682D73}" presName="composite" presStyleCnt="0"/>
      <dgm:spPr/>
    </dgm:pt>
    <dgm:pt modelId="{9E9E4B1E-D661-490B-9553-2E731C069FDF}" type="pres">
      <dgm:prSet presAssocID="{1321DAE9-6054-4203-B166-B15C95682D7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39E8B-7741-4D47-9C14-7F1288C0BC8F}" type="pres">
      <dgm:prSet presAssocID="{1321DAE9-6054-4203-B166-B15C95682D7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9C1B0-FD0B-4E1B-B20A-E28BE5433726}" type="pres">
      <dgm:prSet presAssocID="{1501E278-DA00-4957-8D6E-FA7EE1518663}" presName="sp" presStyleCnt="0"/>
      <dgm:spPr/>
    </dgm:pt>
    <dgm:pt modelId="{BB2407A0-385C-4C72-93DF-17D72C0098A0}" type="pres">
      <dgm:prSet presAssocID="{6C2C3150-696E-4E34-B9C3-E9E8BDCFDD2B}" presName="composite" presStyleCnt="0"/>
      <dgm:spPr/>
    </dgm:pt>
    <dgm:pt modelId="{4C4985B5-0263-4F9A-8CB4-7342CB4D4AAA}" type="pres">
      <dgm:prSet presAssocID="{6C2C3150-696E-4E34-B9C3-E9E8BDCFDD2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0932A-58E8-48A3-B2BC-EE1DE750411F}" type="pres">
      <dgm:prSet presAssocID="{6C2C3150-696E-4E34-B9C3-E9E8BDCFDD2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237FD-C2EF-4E60-BD87-A9BFABC8C5A8}" type="pres">
      <dgm:prSet presAssocID="{261D4294-8994-427F-A127-DFA996E3EA67}" presName="sp" presStyleCnt="0"/>
      <dgm:spPr/>
    </dgm:pt>
    <dgm:pt modelId="{8312CCCB-F71E-4473-AE81-FB533AF1211D}" type="pres">
      <dgm:prSet presAssocID="{C77DA59F-B55B-4C9B-A3C6-3C88A714B23C}" presName="composite" presStyleCnt="0"/>
      <dgm:spPr/>
    </dgm:pt>
    <dgm:pt modelId="{D48310C6-5A4F-4F9E-8858-1F4000083014}" type="pres">
      <dgm:prSet presAssocID="{C77DA59F-B55B-4C9B-A3C6-3C88A714B23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5ED6B-3512-45B1-AC09-82F2E85AE67C}" type="pres">
      <dgm:prSet presAssocID="{C77DA59F-B55B-4C9B-A3C6-3C88A714B23C}" presName="descendantText" presStyleLbl="alignAcc1" presStyleIdx="2" presStyleCnt="4" custLinFactNeighborX="1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4DE45-312B-4F57-B6BE-CD00934C9C36}" type="pres">
      <dgm:prSet presAssocID="{7CA712F1-A1E3-423A-9DAE-F2BB9E592F11}" presName="sp" presStyleCnt="0"/>
      <dgm:spPr/>
    </dgm:pt>
    <dgm:pt modelId="{E8998AC8-F5E1-4350-B49C-FB58C8DD81E7}" type="pres">
      <dgm:prSet presAssocID="{46D0257E-1356-4E71-ACFD-4B99121C7F32}" presName="composite" presStyleCnt="0"/>
      <dgm:spPr/>
    </dgm:pt>
    <dgm:pt modelId="{26C24D1E-07F5-4A97-BC22-B0ABD1FC3F51}" type="pres">
      <dgm:prSet presAssocID="{46D0257E-1356-4E71-ACFD-4B99121C7F3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B2AD1-EA00-4B41-B34C-40D13F5406A6}" type="pres">
      <dgm:prSet presAssocID="{46D0257E-1356-4E71-ACFD-4B99121C7F32}" presName="descendantText" presStyleLbl="alignAcc1" presStyleIdx="3" presStyleCnt="4" custScaleY="119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A7C333-DA5E-44D2-842A-3397B7BAF823}" srcId="{46D0257E-1356-4E71-ACFD-4B99121C7F32}" destId="{7B689C13-9152-4883-91CC-5FA0ED912D2E}" srcOrd="0" destOrd="0" parTransId="{D2010686-9789-4692-81D0-B33AA583E81E}" sibTransId="{619ED91A-3AA6-49F0-9E5F-98042482B98E}"/>
    <dgm:cxn modelId="{C557D947-2FB8-4A86-9DE6-BD74A469F91D}" srcId="{ECE276E1-021E-4CE0-80A9-ADC11A6D4D99}" destId="{6C2C3150-696E-4E34-B9C3-E9E8BDCFDD2B}" srcOrd="1" destOrd="0" parTransId="{8D953F23-A96C-4CCD-8CFD-99834AFB29D2}" sibTransId="{261D4294-8994-427F-A127-DFA996E3EA67}"/>
    <dgm:cxn modelId="{7334ADC6-1836-4E53-A095-C19A417C0EB8}" type="presOf" srcId="{7B689C13-9152-4883-91CC-5FA0ED912D2E}" destId="{258B2AD1-EA00-4B41-B34C-40D13F5406A6}" srcOrd="0" destOrd="0" presId="urn:microsoft.com/office/officeart/2005/8/layout/chevron2"/>
    <dgm:cxn modelId="{8DDB7714-31D7-4F39-9936-31E139623230}" type="presOf" srcId="{6C2C3150-696E-4E34-B9C3-E9E8BDCFDD2B}" destId="{4C4985B5-0263-4F9A-8CB4-7342CB4D4AAA}" srcOrd="0" destOrd="0" presId="urn:microsoft.com/office/officeart/2005/8/layout/chevron2"/>
    <dgm:cxn modelId="{6B7CF5D2-07AB-4AD5-9FC3-7DFC5580DFB0}" type="presOf" srcId="{1321DAE9-6054-4203-B166-B15C95682D73}" destId="{9E9E4B1E-D661-490B-9553-2E731C069FDF}" srcOrd="0" destOrd="0" presId="urn:microsoft.com/office/officeart/2005/8/layout/chevron2"/>
    <dgm:cxn modelId="{918B6756-FB06-4AE6-9D01-9620692FDFDF}" type="presOf" srcId="{46D0257E-1356-4E71-ACFD-4B99121C7F32}" destId="{26C24D1E-07F5-4A97-BC22-B0ABD1FC3F51}" srcOrd="0" destOrd="0" presId="urn:microsoft.com/office/officeart/2005/8/layout/chevron2"/>
    <dgm:cxn modelId="{F78EF232-2408-4D2A-B6E8-29ADE12CA900}" type="presOf" srcId="{08811BDE-3F93-4BEE-80F5-B158E73B5EE7}" destId="{F2339E8B-7741-4D47-9C14-7F1288C0BC8F}" srcOrd="0" destOrd="0" presId="urn:microsoft.com/office/officeart/2005/8/layout/chevron2"/>
    <dgm:cxn modelId="{2400B8BE-2443-450F-A3CF-8FF5AC89011C}" srcId="{1321DAE9-6054-4203-B166-B15C95682D73}" destId="{08811BDE-3F93-4BEE-80F5-B158E73B5EE7}" srcOrd="0" destOrd="0" parTransId="{2C02FAB1-1E2E-49D2-B3C8-779A7CDF1990}" sibTransId="{7322325D-BB5F-4050-818D-E4138C0B743D}"/>
    <dgm:cxn modelId="{45B16610-BDE4-4408-B5B3-AEC0430C3260}" srcId="{C77DA59F-B55B-4C9B-A3C6-3C88A714B23C}" destId="{2796DB65-D19C-4130-B2C5-DD8AD82B24DA}" srcOrd="1" destOrd="0" parTransId="{8E349114-59DD-4A21-94A4-299ECE2C0314}" sibTransId="{962B1B4E-62EE-43E9-918F-17FD00845450}"/>
    <dgm:cxn modelId="{15B01018-86C9-41EC-BECF-C46A378A919E}" type="presOf" srcId="{B4F13C2E-5949-4A5C-A079-49A1AAFB37F5}" destId="{7EC0932A-58E8-48A3-B2BC-EE1DE750411F}" srcOrd="0" destOrd="1" presId="urn:microsoft.com/office/officeart/2005/8/layout/chevron2"/>
    <dgm:cxn modelId="{1C7116AF-2355-4452-AAF9-A926ABB240EB}" type="presOf" srcId="{ECE276E1-021E-4CE0-80A9-ADC11A6D4D99}" destId="{FFDBC685-F325-481E-B30E-FD0252D87861}" srcOrd="0" destOrd="0" presId="urn:microsoft.com/office/officeart/2005/8/layout/chevron2"/>
    <dgm:cxn modelId="{C346E4A4-177D-47E5-85AC-C73D79FDC27D}" srcId="{6C2C3150-696E-4E34-B9C3-E9E8BDCFDD2B}" destId="{2CE9C0A7-3E92-4BB7-A19C-9F647B481F60}" srcOrd="0" destOrd="0" parTransId="{5F9036FA-5734-4ABA-94EE-04A927FC3073}" sibTransId="{DC5D0B19-BFA9-422E-A0E8-E5AD4AEF011C}"/>
    <dgm:cxn modelId="{4F980560-451A-4395-AE3E-5B85C8D11521}" type="presOf" srcId="{2CE9C0A7-3E92-4BB7-A19C-9F647B481F60}" destId="{7EC0932A-58E8-48A3-B2BC-EE1DE750411F}" srcOrd="0" destOrd="0" presId="urn:microsoft.com/office/officeart/2005/8/layout/chevron2"/>
    <dgm:cxn modelId="{D43A7986-5698-478F-82BB-88F75A9653EC}" srcId="{6C2C3150-696E-4E34-B9C3-E9E8BDCFDD2B}" destId="{B4F13C2E-5949-4A5C-A079-49A1AAFB37F5}" srcOrd="1" destOrd="0" parTransId="{ED5D1B41-49B4-4455-AEDB-B5003F5CE7E0}" sibTransId="{D5FD3FF9-FE2B-4B16-9256-CC75BEFD5DD2}"/>
    <dgm:cxn modelId="{19A91C9E-A0C1-4028-9458-9E7581186C9A}" srcId="{ECE276E1-021E-4CE0-80A9-ADC11A6D4D99}" destId="{C77DA59F-B55B-4C9B-A3C6-3C88A714B23C}" srcOrd="2" destOrd="0" parTransId="{D1505E99-000F-409C-A4E0-EC2616F08A69}" sibTransId="{7CA712F1-A1E3-423A-9DAE-F2BB9E592F11}"/>
    <dgm:cxn modelId="{5297DA22-E9F1-43DD-B757-98E224F93FB3}" type="presOf" srcId="{3AEE1ED5-63A6-47EC-9586-F595566F404C}" destId="{F2339E8B-7741-4D47-9C14-7F1288C0BC8F}" srcOrd="0" destOrd="1" presId="urn:microsoft.com/office/officeart/2005/8/layout/chevron2"/>
    <dgm:cxn modelId="{6D4FF859-6897-4FD3-9C9E-CD088ACB4A13}" type="presOf" srcId="{C77DA59F-B55B-4C9B-A3C6-3C88A714B23C}" destId="{D48310C6-5A4F-4F9E-8858-1F4000083014}" srcOrd="0" destOrd="0" presId="urn:microsoft.com/office/officeart/2005/8/layout/chevron2"/>
    <dgm:cxn modelId="{86A313E3-3C0B-47BA-BF98-331D0DEFB538}" type="presOf" srcId="{2796DB65-D19C-4130-B2C5-DD8AD82B24DA}" destId="{38D5ED6B-3512-45B1-AC09-82F2E85AE67C}" srcOrd="0" destOrd="1" presId="urn:microsoft.com/office/officeart/2005/8/layout/chevron2"/>
    <dgm:cxn modelId="{E60B6382-DB18-426E-B3A4-E297EB36F5E1}" type="presOf" srcId="{70C06BB8-D045-4665-AF6D-B77747626C1A}" destId="{38D5ED6B-3512-45B1-AC09-82F2E85AE67C}" srcOrd="0" destOrd="0" presId="urn:microsoft.com/office/officeart/2005/8/layout/chevron2"/>
    <dgm:cxn modelId="{A18A949E-C77A-4282-9E34-E84F5025D508}" srcId="{ECE276E1-021E-4CE0-80A9-ADC11A6D4D99}" destId="{46D0257E-1356-4E71-ACFD-4B99121C7F32}" srcOrd="3" destOrd="0" parTransId="{A1BAE163-D397-412D-82DB-28C7C360B4C4}" sibTransId="{383E0032-45D1-4BC0-9C67-85F08D60480C}"/>
    <dgm:cxn modelId="{2789A1A4-A78A-466A-969D-2C32E74BC291}" type="presOf" srcId="{62BFA1B1-CE82-4806-AA0E-BB62DE5501C3}" destId="{258B2AD1-EA00-4B41-B34C-40D13F5406A6}" srcOrd="0" destOrd="1" presId="urn:microsoft.com/office/officeart/2005/8/layout/chevron2"/>
    <dgm:cxn modelId="{BEC4DF39-2259-4D59-A1E7-754E5103D828}" srcId="{C77DA59F-B55B-4C9B-A3C6-3C88A714B23C}" destId="{70C06BB8-D045-4665-AF6D-B77747626C1A}" srcOrd="0" destOrd="0" parTransId="{7795AA9C-52DB-40A0-847F-75E0C945B2F0}" sibTransId="{68A31283-A009-4A11-868B-FA44E8219EF5}"/>
    <dgm:cxn modelId="{0BA97BA8-D11F-49E2-852F-CF953D25887D}" srcId="{ECE276E1-021E-4CE0-80A9-ADC11A6D4D99}" destId="{1321DAE9-6054-4203-B166-B15C95682D73}" srcOrd="0" destOrd="0" parTransId="{19D4184F-3B71-4D1A-9ED2-563BBC69139F}" sibTransId="{1501E278-DA00-4957-8D6E-FA7EE1518663}"/>
    <dgm:cxn modelId="{A9575B14-DD62-488F-A47D-D90D580EC523}" srcId="{1321DAE9-6054-4203-B166-B15C95682D73}" destId="{3AEE1ED5-63A6-47EC-9586-F595566F404C}" srcOrd="1" destOrd="0" parTransId="{971B413B-57F3-48C4-BAEC-7E57A6841AEC}" sibTransId="{61E0E13A-EA28-4ED5-B617-05215E94C994}"/>
    <dgm:cxn modelId="{2B2E03A2-4489-4A23-9CB7-CE51E4C33F31}" srcId="{46D0257E-1356-4E71-ACFD-4B99121C7F32}" destId="{62BFA1B1-CE82-4806-AA0E-BB62DE5501C3}" srcOrd="1" destOrd="0" parTransId="{98EA0372-3D2B-45B3-BC8C-1D303CD89FFB}" sibTransId="{E5D93C43-359C-4C78-91E5-17C945062B19}"/>
    <dgm:cxn modelId="{214E2CF0-CD48-4085-9E46-ADFCF786A6D7}" type="presParOf" srcId="{FFDBC685-F325-481E-B30E-FD0252D87861}" destId="{1C3237A0-8931-495B-A743-EF24FCD737F4}" srcOrd="0" destOrd="0" presId="urn:microsoft.com/office/officeart/2005/8/layout/chevron2"/>
    <dgm:cxn modelId="{655FFEDF-C2E0-4B9F-9724-8049EBA835E9}" type="presParOf" srcId="{1C3237A0-8931-495B-A743-EF24FCD737F4}" destId="{9E9E4B1E-D661-490B-9553-2E731C069FDF}" srcOrd="0" destOrd="0" presId="urn:microsoft.com/office/officeart/2005/8/layout/chevron2"/>
    <dgm:cxn modelId="{2B619051-0662-4068-80CA-2F8DE37032F9}" type="presParOf" srcId="{1C3237A0-8931-495B-A743-EF24FCD737F4}" destId="{F2339E8B-7741-4D47-9C14-7F1288C0BC8F}" srcOrd="1" destOrd="0" presId="urn:microsoft.com/office/officeart/2005/8/layout/chevron2"/>
    <dgm:cxn modelId="{BBB3B2E0-0BE8-4118-B0AB-D5BA290EF012}" type="presParOf" srcId="{FFDBC685-F325-481E-B30E-FD0252D87861}" destId="{E719C1B0-FD0B-4E1B-B20A-E28BE5433726}" srcOrd="1" destOrd="0" presId="urn:microsoft.com/office/officeart/2005/8/layout/chevron2"/>
    <dgm:cxn modelId="{44EF769A-829D-4672-82C0-004303639B05}" type="presParOf" srcId="{FFDBC685-F325-481E-B30E-FD0252D87861}" destId="{BB2407A0-385C-4C72-93DF-17D72C0098A0}" srcOrd="2" destOrd="0" presId="urn:microsoft.com/office/officeart/2005/8/layout/chevron2"/>
    <dgm:cxn modelId="{79ACDD91-50D6-4558-94AB-C7DC94671770}" type="presParOf" srcId="{BB2407A0-385C-4C72-93DF-17D72C0098A0}" destId="{4C4985B5-0263-4F9A-8CB4-7342CB4D4AAA}" srcOrd="0" destOrd="0" presId="urn:microsoft.com/office/officeart/2005/8/layout/chevron2"/>
    <dgm:cxn modelId="{C2B5BB67-BCF0-453F-A864-A64658EA644D}" type="presParOf" srcId="{BB2407A0-385C-4C72-93DF-17D72C0098A0}" destId="{7EC0932A-58E8-48A3-B2BC-EE1DE750411F}" srcOrd="1" destOrd="0" presId="urn:microsoft.com/office/officeart/2005/8/layout/chevron2"/>
    <dgm:cxn modelId="{86BDF418-DBFC-49CD-BAFA-496744BFA8FB}" type="presParOf" srcId="{FFDBC685-F325-481E-B30E-FD0252D87861}" destId="{B53237FD-C2EF-4E60-BD87-A9BFABC8C5A8}" srcOrd="3" destOrd="0" presId="urn:microsoft.com/office/officeart/2005/8/layout/chevron2"/>
    <dgm:cxn modelId="{F688CF08-4B67-4BB0-9D2B-F86EBD0677E3}" type="presParOf" srcId="{FFDBC685-F325-481E-B30E-FD0252D87861}" destId="{8312CCCB-F71E-4473-AE81-FB533AF1211D}" srcOrd="4" destOrd="0" presId="urn:microsoft.com/office/officeart/2005/8/layout/chevron2"/>
    <dgm:cxn modelId="{66E131EF-924F-4D11-9E61-C3FCFE53DFF2}" type="presParOf" srcId="{8312CCCB-F71E-4473-AE81-FB533AF1211D}" destId="{D48310C6-5A4F-4F9E-8858-1F4000083014}" srcOrd="0" destOrd="0" presId="urn:microsoft.com/office/officeart/2005/8/layout/chevron2"/>
    <dgm:cxn modelId="{CD92F037-313D-4101-ABA2-0B201DCF1313}" type="presParOf" srcId="{8312CCCB-F71E-4473-AE81-FB533AF1211D}" destId="{38D5ED6B-3512-45B1-AC09-82F2E85AE67C}" srcOrd="1" destOrd="0" presId="urn:microsoft.com/office/officeart/2005/8/layout/chevron2"/>
    <dgm:cxn modelId="{86900758-DBF5-4632-9409-7CF17FB42B63}" type="presParOf" srcId="{FFDBC685-F325-481E-B30E-FD0252D87861}" destId="{F204DE45-312B-4F57-B6BE-CD00934C9C36}" srcOrd="5" destOrd="0" presId="urn:microsoft.com/office/officeart/2005/8/layout/chevron2"/>
    <dgm:cxn modelId="{6E992C09-5654-404E-B8C6-5B948D887FA9}" type="presParOf" srcId="{FFDBC685-F325-481E-B30E-FD0252D87861}" destId="{E8998AC8-F5E1-4350-B49C-FB58C8DD81E7}" srcOrd="6" destOrd="0" presId="urn:microsoft.com/office/officeart/2005/8/layout/chevron2"/>
    <dgm:cxn modelId="{F8EC3F28-17FA-411E-9D30-579C329CBC2C}" type="presParOf" srcId="{E8998AC8-F5E1-4350-B49C-FB58C8DD81E7}" destId="{26C24D1E-07F5-4A97-BC22-B0ABD1FC3F51}" srcOrd="0" destOrd="0" presId="urn:microsoft.com/office/officeart/2005/8/layout/chevron2"/>
    <dgm:cxn modelId="{249145AB-0500-4428-B7F4-447A42F7A093}" type="presParOf" srcId="{E8998AC8-F5E1-4350-B49C-FB58C8DD81E7}" destId="{258B2AD1-EA00-4B41-B34C-40D13F5406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276E1-021E-4CE0-80A9-ADC11A6D4D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1DAE9-6054-4203-B166-B15C95682D73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Observe</a:t>
          </a:r>
          <a:endParaRPr lang="en-US" sz="2400" b="1" dirty="0">
            <a:solidFill>
              <a:schemeClr val="bg1"/>
            </a:solidFill>
          </a:endParaRPr>
        </a:p>
      </dgm:t>
    </dgm:pt>
    <dgm:pt modelId="{19D4184F-3B71-4D1A-9ED2-563BBC69139F}" type="parTrans" cxnId="{0BA97BA8-D11F-49E2-852F-CF953D25887D}">
      <dgm:prSet/>
      <dgm:spPr/>
      <dgm:t>
        <a:bodyPr/>
        <a:lstStyle/>
        <a:p>
          <a:endParaRPr lang="en-US"/>
        </a:p>
      </dgm:t>
    </dgm:pt>
    <dgm:pt modelId="{1501E278-DA00-4957-8D6E-FA7EE1518663}" type="sibTrans" cxnId="{0BA97BA8-D11F-49E2-852F-CF953D25887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C2C3150-696E-4E34-B9C3-E9E8BDCFDD2B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Explain</a:t>
          </a:r>
          <a:endParaRPr lang="en-US" sz="2400" b="1" dirty="0">
            <a:solidFill>
              <a:schemeClr val="bg1"/>
            </a:solidFill>
          </a:endParaRPr>
        </a:p>
      </dgm:t>
    </dgm:pt>
    <dgm:pt modelId="{8D953F23-A96C-4CCD-8CFD-99834AFB29D2}" type="parTrans" cxnId="{C557D947-2FB8-4A86-9DE6-BD74A469F91D}">
      <dgm:prSet/>
      <dgm:spPr/>
      <dgm:t>
        <a:bodyPr/>
        <a:lstStyle/>
        <a:p>
          <a:endParaRPr lang="en-US"/>
        </a:p>
      </dgm:t>
    </dgm:pt>
    <dgm:pt modelId="{261D4294-8994-427F-A127-DFA996E3EA67}" type="sibTrans" cxnId="{C557D947-2FB8-4A86-9DE6-BD74A469F91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C77DA59F-B55B-4C9B-A3C6-3C88A714B23C}">
      <dgm:prSet phldrT="[Text]" custT="1"/>
      <dgm:spPr>
        <a:solidFill>
          <a:srgbClr val="00AC0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bg1"/>
              </a:solidFill>
            </a:rPr>
            <a:t>Prescribe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bg1"/>
              </a:solidFill>
            </a:rPr>
            <a:t>Strategy</a:t>
          </a:r>
          <a:endParaRPr lang="en-US" sz="2000" b="1" dirty="0">
            <a:solidFill>
              <a:schemeClr val="bg1"/>
            </a:solidFill>
          </a:endParaRPr>
        </a:p>
      </dgm:t>
    </dgm:pt>
    <dgm:pt modelId="{D1505E99-000F-409C-A4E0-EC2616F08A69}" type="parTrans" cxnId="{19A91C9E-A0C1-4028-9458-9E7581186C9A}">
      <dgm:prSet/>
      <dgm:spPr/>
      <dgm:t>
        <a:bodyPr/>
        <a:lstStyle/>
        <a:p>
          <a:endParaRPr lang="en-US"/>
        </a:p>
      </dgm:t>
    </dgm:pt>
    <dgm:pt modelId="{7CA712F1-A1E3-423A-9DAE-F2BB9E592F11}" type="sibTrans" cxnId="{19A91C9E-A0C1-4028-9458-9E7581186C9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46D0257E-1356-4E71-ACFD-4B99121C7F32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Outcome</a:t>
          </a:r>
          <a:endParaRPr lang="en-US" sz="2400" b="1" dirty="0">
            <a:solidFill>
              <a:schemeClr val="tx1"/>
            </a:solidFill>
          </a:endParaRPr>
        </a:p>
      </dgm:t>
    </dgm:pt>
    <dgm:pt modelId="{A1BAE163-D397-412D-82DB-28C7C360B4C4}" type="parTrans" cxnId="{A18A949E-C77A-4282-9E34-E84F5025D508}">
      <dgm:prSet/>
      <dgm:spPr/>
      <dgm:t>
        <a:bodyPr/>
        <a:lstStyle/>
        <a:p>
          <a:endParaRPr lang="en-US"/>
        </a:p>
      </dgm:t>
    </dgm:pt>
    <dgm:pt modelId="{383E0032-45D1-4BC0-9C67-85F08D60480C}" type="sibTrans" cxnId="{A18A949E-C77A-4282-9E34-E84F5025D508}">
      <dgm:prSet/>
      <dgm:spPr/>
      <dgm:t>
        <a:bodyPr/>
        <a:lstStyle/>
        <a:p>
          <a:endParaRPr lang="en-US"/>
        </a:p>
      </dgm:t>
    </dgm:pt>
    <dgm:pt modelId="{352E70B7-6DE0-4787-A63A-0C8B02CD333E}" type="pres">
      <dgm:prSet presAssocID="{ECE276E1-021E-4CE0-80A9-ADC11A6D4D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985977-F6E5-415B-B822-83CC2BAD0521}" type="pres">
      <dgm:prSet presAssocID="{1321DAE9-6054-4203-B166-B15C95682D73}" presName="node" presStyleLbl="node1" presStyleIdx="0" presStyleCnt="4" custLinFactNeighborX="10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58280-9E91-4F09-85FC-C415F8C690B5}" type="pres">
      <dgm:prSet presAssocID="{1501E278-DA00-4957-8D6E-FA7EE151866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769D985-336A-4F5F-B9DA-B2F8EDA257E6}" type="pres">
      <dgm:prSet presAssocID="{1501E278-DA00-4957-8D6E-FA7EE151866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56AF3AD-33F8-42E1-9CB9-3BB73DA684D0}" type="pres">
      <dgm:prSet presAssocID="{6C2C3150-696E-4E34-B9C3-E9E8BDCFDD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A2B33-EF39-4A3A-BE8F-9F003110D67C}" type="pres">
      <dgm:prSet presAssocID="{261D4294-8994-427F-A127-DFA996E3EA6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BF5A13D-8185-4755-ACD4-BE5F981FEB62}" type="pres">
      <dgm:prSet presAssocID="{261D4294-8994-427F-A127-DFA996E3EA6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0025398-97EE-4DDB-98A1-966BBF948039}" type="pres">
      <dgm:prSet presAssocID="{C77DA59F-B55B-4C9B-A3C6-3C88A714B2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9A301-41BA-4644-9BDE-5DBF48A6383A}" type="pres">
      <dgm:prSet presAssocID="{7CA712F1-A1E3-423A-9DAE-F2BB9E592F1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8C44570-35CA-4C77-84C1-8FF8ACD227A5}" type="pres">
      <dgm:prSet presAssocID="{7CA712F1-A1E3-423A-9DAE-F2BB9E592F1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9F08C91-7F20-458B-8E59-2B4B1264CD58}" type="pres">
      <dgm:prSet presAssocID="{46D0257E-1356-4E71-ACFD-4B99121C7F32}" presName="node" presStyleLbl="node1" presStyleIdx="3" presStyleCnt="4" custLinFactNeighborX="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4EDEE-2C2E-446E-858E-B7EA8D8ADC35}" type="presOf" srcId="{261D4294-8994-427F-A127-DFA996E3EA67}" destId="{0BF5A13D-8185-4755-ACD4-BE5F981FEB62}" srcOrd="1" destOrd="0" presId="urn:microsoft.com/office/officeart/2005/8/layout/process1"/>
    <dgm:cxn modelId="{E8E0D3C4-D59E-40A8-A943-A75BDD27D0A7}" type="presOf" srcId="{7CA712F1-A1E3-423A-9DAE-F2BB9E592F11}" destId="{7149A301-41BA-4644-9BDE-5DBF48A6383A}" srcOrd="0" destOrd="0" presId="urn:microsoft.com/office/officeart/2005/8/layout/process1"/>
    <dgm:cxn modelId="{95D4581E-A381-45E4-BA8A-51D311432B15}" type="presOf" srcId="{1501E278-DA00-4957-8D6E-FA7EE1518663}" destId="{32B58280-9E91-4F09-85FC-C415F8C690B5}" srcOrd="0" destOrd="0" presId="urn:microsoft.com/office/officeart/2005/8/layout/process1"/>
    <dgm:cxn modelId="{A68AAEA6-5303-4B96-AD13-37D66D09617E}" type="presOf" srcId="{261D4294-8994-427F-A127-DFA996E3EA67}" destId="{CAFA2B33-EF39-4A3A-BE8F-9F003110D67C}" srcOrd="0" destOrd="0" presId="urn:microsoft.com/office/officeart/2005/8/layout/process1"/>
    <dgm:cxn modelId="{A18A949E-C77A-4282-9E34-E84F5025D508}" srcId="{ECE276E1-021E-4CE0-80A9-ADC11A6D4D99}" destId="{46D0257E-1356-4E71-ACFD-4B99121C7F32}" srcOrd="3" destOrd="0" parTransId="{A1BAE163-D397-412D-82DB-28C7C360B4C4}" sibTransId="{383E0032-45D1-4BC0-9C67-85F08D60480C}"/>
    <dgm:cxn modelId="{0BA97BA8-D11F-49E2-852F-CF953D25887D}" srcId="{ECE276E1-021E-4CE0-80A9-ADC11A6D4D99}" destId="{1321DAE9-6054-4203-B166-B15C95682D73}" srcOrd="0" destOrd="0" parTransId="{19D4184F-3B71-4D1A-9ED2-563BBC69139F}" sibTransId="{1501E278-DA00-4957-8D6E-FA7EE1518663}"/>
    <dgm:cxn modelId="{19ECD4B9-6465-4250-904B-37ADB86064AE}" type="presOf" srcId="{ECE276E1-021E-4CE0-80A9-ADC11A6D4D99}" destId="{352E70B7-6DE0-4787-A63A-0C8B02CD333E}" srcOrd="0" destOrd="0" presId="urn:microsoft.com/office/officeart/2005/8/layout/process1"/>
    <dgm:cxn modelId="{59DF6B9A-DB7E-424F-B640-44AA09EB5A50}" type="presOf" srcId="{6C2C3150-696E-4E34-B9C3-E9E8BDCFDD2B}" destId="{556AF3AD-33F8-42E1-9CB9-3BB73DA684D0}" srcOrd="0" destOrd="0" presId="urn:microsoft.com/office/officeart/2005/8/layout/process1"/>
    <dgm:cxn modelId="{551525FA-EE6A-46D8-A6A8-B4F247E7210A}" type="presOf" srcId="{C77DA59F-B55B-4C9B-A3C6-3C88A714B23C}" destId="{D0025398-97EE-4DDB-98A1-966BBF948039}" srcOrd="0" destOrd="0" presId="urn:microsoft.com/office/officeart/2005/8/layout/process1"/>
    <dgm:cxn modelId="{A2A573A5-3E1D-477E-9858-E7E19F96F0F3}" type="presOf" srcId="{1501E278-DA00-4957-8D6E-FA7EE1518663}" destId="{9769D985-336A-4F5F-B9DA-B2F8EDA257E6}" srcOrd="1" destOrd="0" presId="urn:microsoft.com/office/officeart/2005/8/layout/process1"/>
    <dgm:cxn modelId="{9681A2A6-7F7D-4FE6-94A4-85B54D97BDC7}" type="presOf" srcId="{46D0257E-1356-4E71-ACFD-4B99121C7F32}" destId="{49F08C91-7F20-458B-8E59-2B4B1264CD58}" srcOrd="0" destOrd="0" presId="urn:microsoft.com/office/officeart/2005/8/layout/process1"/>
    <dgm:cxn modelId="{19A91C9E-A0C1-4028-9458-9E7581186C9A}" srcId="{ECE276E1-021E-4CE0-80A9-ADC11A6D4D99}" destId="{C77DA59F-B55B-4C9B-A3C6-3C88A714B23C}" srcOrd="2" destOrd="0" parTransId="{D1505E99-000F-409C-A4E0-EC2616F08A69}" sibTransId="{7CA712F1-A1E3-423A-9DAE-F2BB9E592F11}"/>
    <dgm:cxn modelId="{C557D947-2FB8-4A86-9DE6-BD74A469F91D}" srcId="{ECE276E1-021E-4CE0-80A9-ADC11A6D4D99}" destId="{6C2C3150-696E-4E34-B9C3-E9E8BDCFDD2B}" srcOrd="1" destOrd="0" parTransId="{8D953F23-A96C-4CCD-8CFD-99834AFB29D2}" sibTransId="{261D4294-8994-427F-A127-DFA996E3EA67}"/>
    <dgm:cxn modelId="{0BE9CA10-6158-4CE3-86B8-D175A16BC73E}" type="presOf" srcId="{7CA712F1-A1E3-423A-9DAE-F2BB9E592F11}" destId="{08C44570-35CA-4C77-84C1-8FF8ACD227A5}" srcOrd="1" destOrd="0" presId="urn:microsoft.com/office/officeart/2005/8/layout/process1"/>
    <dgm:cxn modelId="{EFA40830-06D8-4390-AA03-7A849B5B5892}" type="presOf" srcId="{1321DAE9-6054-4203-B166-B15C95682D73}" destId="{14985977-F6E5-415B-B822-83CC2BAD0521}" srcOrd="0" destOrd="0" presId="urn:microsoft.com/office/officeart/2005/8/layout/process1"/>
    <dgm:cxn modelId="{E3A4981F-8AF9-43F5-96E6-82A2B7F56AD5}" type="presParOf" srcId="{352E70B7-6DE0-4787-A63A-0C8B02CD333E}" destId="{14985977-F6E5-415B-B822-83CC2BAD0521}" srcOrd="0" destOrd="0" presId="urn:microsoft.com/office/officeart/2005/8/layout/process1"/>
    <dgm:cxn modelId="{E7C760D5-11C3-4793-BB76-77CEDEB1976A}" type="presParOf" srcId="{352E70B7-6DE0-4787-A63A-0C8B02CD333E}" destId="{32B58280-9E91-4F09-85FC-C415F8C690B5}" srcOrd="1" destOrd="0" presId="urn:microsoft.com/office/officeart/2005/8/layout/process1"/>
    <dgm:cxn modelId="{1770C7C0-F271-4642-84B8-0029754C8ED3}" type="presParOf" srcId="{32B58280-9E91-4F09-85FC-C415F8C690B5}" destId="{9769D985-336A-4F5F-B9DA-B2F8EDA257E6}" srcOrd="0" destOrd="0" presId="urn:microsoft.com/office/officeart/2005/8/layout/process1"/>
    <dgm:cxn modelId="{F8A811EA-2118-45AF-9C72-8439858DF7EA}" type="presParOf" srcId="{352E70B7-6DE0-4787-A63A-0C8B02CD333E}" destId="{556AF3AD-33F8-42E1-9CB9-3BB73DA684D0}" srcOrd="2" destOrd="0" presId="urn:microsoft.com/office/officeart/2005/8/layout/process1"/>
    <dgm:cxn modelId="{EF8D23A2-1CC9-4078-A6E8-4FE923666227}" type="presParOf" srcId="{352E70B7-6DE0-4787-A63A-0C8B02CD333E}" destId="{CAFA2B33-EF39-4A3A-BE8F-9F003110D67C}" srcOrd="3" destOrd="0" presId="urn:microsoft.com/office/officeart/2005/8/layout/process1"/>
    <dgm:cxn modelId="{432CDD82-9C45-4D63-9B3F-65DF929A0465}" type="presParOf" srcId="{CAFA2B33-EF39-4A3A-BE8F-9F003110D67C}" destId="{0BF5A13D-8185-4755-ACD4-BE5F981FEB62}" srcOrd="0" destOrd="0" presId="urn:microsoft.com/office/officeart/2005/8/layout/process1"/>
    <dgm:cxn modelId="{355B60C0-EF3A-4268-9208-5DB1167A4F80}" type="presParOf" srcId="{352E70B7-6DE0-4787-A63A-0C8B02CD333E}" destId="{D0025398-97EE-4DDB-98A1-966BBF948039}" srcOrd="4" destOrd="0" presId="urn:microsoft.com/office/officeart/2005/8/layout/process1"/>
    <dgm:cxn modelId="{89E3061E-460A-4EE0-8A48-164BCAE95C40}" type="presParOf" srcId="{352E70B7-6DE0-4787-A63A-0C8B02CD333E}" destId="{7149A301-41BA-4644-9BDE-5DBF48A6383A}" srcOrd="5" destOrd="0" presId="urn:microsoft.com/office/officeart/2005/8/layout/process1"/>
    <dgm:cxn modelId="{58A56EBC-9CE9-4D1A-982D-CD557CEFAAD3}" type="presParOf" srcId="{7149A301-41BA-4644-9BDE-5DBF48A6383A}" destId="{08C44570-35CA-4C77-84C1-8FF8ACD227A5}" srcOrd="0" destOrd="0" presId="urn:microsoft.com/office/officeart/2005/8/layout/process1"/>
    <dgm:cxn modelId="{2D226C95-DCCB-40A3-9315-7A4AA00F345D}" type="presParOf" srcId="{352E70B7-6DE0-4787-A63A-0C8B02CD333E}" destId="{49F08C91-7F20-458B-8E59-2B4B1264CD5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E276E1-021E-4CE0-80A9-ADC11A6D4D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1DAE9-6054-4203-B166-B15C95682D73}">
      <dgm:prSet phldrT="[Text]" custT="1"/>
      <dgm:spPr>
        <a:solidFill>
          <a:srgbClr val="001558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Observe and Explain</a:t>
          </a:r>
          <a:endParaRPr lang="en-US" sz="2400" b="1" dirty="0">
            <a:solidFill>
              <a:schemeClr val="bg1"/>
            </a:solidFill>
          </a:endParaRPr>
        </a:p>
      </dgm:t>
    </dgm:pt>
    <dgm:pt modelId="{19D4184F-3B71-4D1A-9ED2-563BBC69139F}" type="parTrans" cxnId="{0BA97BA8-D11F-49E2-852F-CF953D25887D}">
      <dgm:prSet/>
      <dgm:spPr/>
      <dgm:t>
        <a:bodyPr/>
        <a:lstStyle/>
        <a:p>
          <a:endParaRPr lang="en-US"/>
        </a:p>
      </dgm:t>
    </dgm:pt>
    <dgm:pt modelId="{1501E278-DA00-4957-8D6E-FA7EE1518663}" type="sibTrans" cxnId="{0BA97BA8-D11F-49E2-852F-CF953D25887D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C77DA59F-B55B-4C9B-A3C6-3C88A714B23C}">
      <dgm:prSet phldrT="[Text]" custT="1"/>
      <dgm:spPr>
        <a:solidFill>
          <a:srgbClr val="6187FF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Strategies</a:t>
          </a:r>
          <a:endParaRPr lang="en-US" sz="2400" b="1" dirty="0">
            <a:solidFill>
              <a:schemeClr val="bg1"/>
            </a:solidFill>
          </a:endParaRPr>
        </a:p>
      </dgm:t>
    </dgm:pt>
    <dgm:pt modelId="{D1505E99-000F-409C-A4E0-EC2616F08A69}" type="parTrans" cxnId="{19A91C9E-A0C1-4028-9458-9E7581186C9A}">
      <dgm:prSet/>
      <dgm:spPr/>
      <dgm:t>
        <a:bodyPr/>
        <a:lstStyle/>
        <a:p>
          <a:endParaRPr lang="en-US"/>
        </a:p>
      </dgm:t>
    </dgm:pt>
    <dgm:pt modelId="{7CA712F1-A1E3-423A-9DAE-F2BB9E592F11}" type="sibTrans" cxnId="{19A91C9E-A0C1-4028-9458-9E7581186C9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46D0257E-1356-4E71-ACFD-4B99121C7F32}">
      <dgm:prSet custT="1"/>
      <dgm:spPr>
        <a:solidFill>
          <a:srgbClr val="D1DCFF"/>
        </a:solidFill>
        <a:ln>
          <a:noFill/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Outcome</a:t>
          </a:r>
          <a:endParaRPr lang="en-US" sz="2400" b="1" dirty="0">
            <a:solidFill>
              <a:schemeClr val="tx1"/>
            </a:solidFill>
          </a:endParaRPr>
        </a:p>
      </dgm:t>
    </dgm:pt>
    <dgm:pt modelId="{A1BAE163-D397-412D-82DB-28C7C360B4C4}" type="parTrans" cxnId="{A18A949E-C77A-4282-9E34-E84F5025D508}">
      <dgm:prSet/>
      <dgm:spPr/>
      <dgm:t>
        <a:bodyPr/>
        <a:lstStyle/>
        <a:p>
          <a:endParaRPr lang="en-US"/>
        </a:p>
      </dgm:t>
    </dgm:pt>
    <dgm:pt modelId="{383E0032-45D1-4BC0-9C67-85F08D60480C}" type="sibTrans" cxnId="{A18A949E-C77A-4282-9E34-E84F5025D508}">
      <dgm:prSet/>
      <dgm:spPr/>
      <dgm:t>
        <a:bodyPr/>
        <a:lstStyle/>
        <a:p>
          <a:endParaRPr lang="en-US"/>
        </a:p>
      </dgm:t>
    </dgm:pt>
    <dgm:pt modelId="{352E70B7-6DE0-4787-A63A-0C8B02CD333E}" type="pres">
      <dgm:prSet presAssocID="{ECE276E1-021E-4CE0-80A9-ADC11A6D4D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985977-F6E5-415B-B822-83CC2BAD0521}" type="pres">
      <dgm:prSet presAssocID="{1321DAE9-6054-4203-B166-B15C95682D73}" presName="node" presStyleLbl="node1" presStyleIdx="0" presStyleCnt="3" custScaleY="76572" custLinFactNeighborX="10645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2B58280-9E91-4F09-85FC-C415F8C690B5}" type="pres">
      <dgm:prSet presAssocID="{1501E278-DA00-4957-8D6E-FA7EE1518663}" presName="sibTrans" presStyleLbl="sibTrans2D1" presStyleIdx="0" presStyleCnt="2" custLinFactNeighborX="-10308"/>
      <dgm:spPr/>
      <dgm:t>
        <a:bodyPr/>
        <a:lstStyle/>
        <a:p>
          <a:endParaRPr lang="en-US"/>
        </a:p>
      </dgm:t>
    </dgm:pt>
    <dgm:pt modelId="{9769D985-336A-4F5F-B9DA-B2F8EDA257E6}" type="pres">
      <dgm:prSet presAssocID="{1501E278-DA00-4957-8D6E-FA7EE151866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0025398-97EE-4DDB-98A1-966BBF948039}" type="pres">
      <dgm:prSet presAssocID="{C77DA59F-B55B-4C9B-A3C6-3C88A714B23C}" presName="node" presStyleLbl="node1" presStyleIdx="1" presStyleCnt="3" custScaleY="765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149A301-41BA-4644-9BDE-5DBF48A6383A}" type="pres">
      <dgm:prSet presAssocID="{7CA712F1-A1E3-423A-9DAE-F2BB9E592F1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8C44570-35CA-4C77-84C1-8FF8ACD227A5}" type="pres">
      <dgm:prSet presAssocID="{7CA712F1-A1E3-423A-9DAE-F2BB9E592F1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9F08C91-7F20-458B-8E59-2B4B1264CD58}" type="pres">
      <dgm:prSet presAssocID="{46D0257E-1356-4E71-ACFD-4B99121C7F32}" presName="node" presStyleLbl="node1" presStyleIdx="2" presStyleCnt="3" custScaleY="76572" custLinFactNeighborX="5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B29485D-9734-43F7-A5BA-0F6C6454DCEC}" type="presOf" srcId="{1501E278-DA00-4957-8D6E-FA7EE1518663}" destId="{32B58280-9E91-4F09-85FC-C415F8C690B5}" srcOrd="0" destOrd="0" presId="urn:microsoft.com/office/officeart/2005/8/layout/process1"/>
    <dgm:cxn modelId="{F0B3DBE7-2FBD-4885-A413-6B4A98E46ED5}" type="presOf" srcId="{ECE276E1-021E-4CE0-80A9-ADC11A6D4D99}" destId="{352E70B7-6DE0-4787-A63A-0C8B02CD333E}" srcOrd="0" destOrd="0" presId="urn:microsoft.com/office/officeart/2005/8/layout/process1"/>
    <dgm:cxn modelId="{718E8530-A44B-4925-865E-48B97975F563}" type="presOf" srcId="{C77DA59F-B55B-4C9B-A3C6-3C88A714B23C}" destId="{D0025398-97EE-4DDB-98A1-966BBF948039}" srcOrd="0" destOrd="0" presId="urn:microsoft.com/office/officeart/2005/8/layout/process1"/>
    <dgm:cxn modelId="{551B285B-03AF-4B16-A2E8-0906F14EC365}" type="presOf" srcId="{1321DAE9-6054-4203-B166-B15C95682D73}" destId="{14985977-F6E5-415B-B822-83CC2BAD0521}" srcOrd="0" destOrd="0" presId="urn:microsoft.com/office/officeart/2005/8/layout/process1"/>
    <dgm:cxn modelId="{19A91C9E-A0C1-4028-9458-9E7581186C9A}" srcId="{ECE276E1-021E-4CE0-80A9-ADC11A6D4D99}" destId="{C77DA59F-B55B-4C9B-A3C6-3C88A714B23C}" srcOrd="1" destOrd="0" parTransId="{D1505E99-000F-409C-A4E0-EC2616F08A69}" sibTransId="{7CA712F1-A1E3-423A-9DAE-F2BB9E592F11}"/>
    <dgm:cxn modelId="{3677B591-0BE8-4DD3-87A6-CBF22829462F}" type="presOf" srcId="{7CA712F1-A1E3-423A-9DAE-F2BB9E592F11}" destId="{7149A301-41BA-4644-9BDE-5DBF48A6383A}" srcOrd="0" destOrd="0" presId="urn:microsoft.com/office/officeart/2005/8/layout/process1"/>
    <dgm:cxn modelId="{C89045A2-6C03-431B-82A9-240EFA095FCE}" type="presOf" srcId="{1501E278-DA00-4957-8D6E-FA7EE1518663}" destId="{9769D985-336A-4F5F-B9DA-B2F8EDA257E6}" srcOrd="1" destOrd="0" presId="urn:microsoft.com/office/officeart/2005/8/layout/process1"/>
    <dgm:cxn modelId="{3C5BFAB0-BB41-4DD4-8805-11F989A208F0}" type="presOf" srcId="{46D0257E-1356-4E71-ACFD-4B99121C7F32}" destId="{49F08C91-7F20-458B-8E59-2B4B1264CD58}" srcOrd="0" destOrd="0" presId="urn:microsoft.com/office/officeart/2005/8/layout/process1"/>
    <dgm:cxn modelId="{0BA97BA8-D11F-49E2-852F-CF953D25887D}" srcId="{ECE276E1-021E-4CE0-80A9-ADC11A6D4D99}" destId="{1321DAE9-6054-4203-B166-B15C95682D73}" srcOrd="0" destOrd="0" parTransId="{19D4184F-3B71-4D1A-9ED2-563BBC69139F}" sibTransId="{1501E278-DA00-4957-8D6E-FA7EE1518663}"/>
    <dgm:cxn modelId="{A18A949E-C77A-4282-9E34-E84F5025D508}" srcId="{ECE276E1-021E-4CE0-80A9-ADC11A6D4D99}" destId="{46D0257E-1356-4E71-ACFD-4B99121C7F32}" srcOrd="2" destOrd="0" parTransId="{A1BAE163-D397-412D-82DB-28C7C360B4C4}" sibTransId="{383E0032-45D1-4BC0-9C67-85F08D60480C}"/>
    <dgm:cxn modelId="{175A6D5F-2202-43F3-AB7D-5F9667629BFB}" type="presOf" srcId="{7CA712F1-A1E3-423A-9DAE-F2BB9E592F11}" destId="{08C44570-35CA-4C77-84C1-8FF8ACD227A5}" srcOrd="1" destOrd="0" presId="urn:microsoft.com/office/officeart/2005/8/layout/process1"/>
    <dgm:cxn modelId="{80A2EA7A-4011-4E63-BF4F-AF39FA48A1D1}" type="presParOf" srcId="{352E70B7-6DE0-4787-A63A-0C8B02CD333E}" destId="{14985977-F6E5-415B-B822-83CC2BAD0521}" srcOrd="0" destOrd="0" presId="urn:microsoft.com/office/officeart/2005/8/layout/process1"/>
    <dgm:cxn modelId="{556E33D2-8B4C-4729-8AFC-324435C56B02}" type="presParOf" srcId="{352E70B7-6DE0-4787-A63A-0C8B02CD333E}" destId="{32B58280-9E91-4F09-85FC-C415F8C690B5}" srcOrd="1" destOrd="0" presId="urn:microsoft.com/office/officeart/2005/8/layout/process1"/>
    <dgm:cxn modelId="{8CD32036-A9CA-4BF8-A416-3D8C2069C31B}" type="presParOf" srcId="{32B58280-9E91-4F09-85FC-C415F8C690B5}" destId="{9769D985-336A-4F5F-B9DA-B2F8EDA257E6}" srcOrd="0" destOrd="0" presId="urn:microsoft.com/office/officeart/2005/8/layout/process1"/>
    <dgm:cxn modelId="{65429590-AAFE-4E2F-8EC0-7CDD295D08EB}" type="presParOf" srcId="{352E70B7-6DE0-4787-A63A-0C8B02CD333E}" destId="{D0025398-97EE-4DDB-98A1-966BBF948039}" srcOrd="2" destOrd="0" presId="urn:microsoft.com/office/officeart/2005/8/layout/process1"/>
    <dgm:cxn modelId="{E4FAC863-AB77-46E0-9828-217390EED4D1}" type="presParOf" srcId="{352E70B7-6DE0-4787-A63A-0C8B02CD333E}" destId="{7149A301-41BA-4644-9BDE-5DBF48A6383A}" srcOrd="3" destOrd="0" presId="urn:microsoft.com/office/officeart/2005/8/layout/process1"/>
    <dgm:cxn modelId="{88EA7F58-37D1-4F24-B34D-1A73948CFD65}" type="presParOf" srcId="{7149A301-41BA-4644-9BDE-5DBF48A6383A}" destId="{08C44570-35CA-4C77-84C1-8FF8ACD227A5}" srcOrd="0" destOrd="0" presId="urn:microsoft.com/office/officeart/2005/8/layout/process1"/>
    <dgm:cxn modelId="{DFEB7298-C357-467E-B21A-03A8140E0F13}" type="presParOf" srcId="{352E70B7-6DE0-4787-A63A-0C8B02CD333E}" destId="{49F08C91-7F20-458B-8E59-2B4B1264CD5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00D68-FFA1-47F2-A6AA-6E4CD6D5F083}">
      <dsp:nvSpPr>
        <dsp:cNvPr id="0" name=""/>
        <dsp:cNvSpPr/>
      </dsp:nvSpPr>
      <dsp:spPr>
        <a:xfrm>
          <a:off x="0" y="0"/>
          <a:ext cx="6366875" cy="90249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1363624" y="0"/>
        <a:ext cx="5003250" cy="902493"/>
      </dsp:txXfrm>
    </dsp:sp>
    <dsp:sp modelId="{56BCAB0B-30CF-48D3-8902-74B7FAD21337}">
      <dsp:nvSpPr>
        <dsp:cNvPr id="0" name=""/>
        <dsp:cNvSpPr/>
      </dsp:nvSpPr>
      <dsp:spPr>
        <a:xfrm>
          <a:off x="90249" y="90249"/>
          <a:ext cx="1273375" cy="72199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6616-A0BC-42FF-A565-F61975E29E1C}">
      <dsp:nvSpPr>
        <dsp:cNvPr id="0" name=""/>
        <dsp:cNvSpPr/>
      </dsp:nvSpPr>
      <dsp:spPr>
        <a:xfrm>
          <a:off x="0" y="992743"/>
          <a:ext cx="6366875" cy="90249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 smtClean="0"/>
        </a:p>
      </dsp:txBody>
      <dsp:txXfrm>
        <a:off x="1363624" y="992743"/>
        <a:ext cx="5003250" cy="902493"/>
      </dsp:txXfrm>
    </dsp:sp>
    <dsp:sp modelId="{A2AC4497-4133-4726-A0C2-63C6AFE53A2E}">
      <dsp:nvSpPr>
        <dsp:cNvPr id="0" name=""/>
        <dsp:cNvSpPr/>
      </dsp:nvSpPr>
      <dsp:spPr>
        <a:xfrm>
          <a:off x="90249" y="1082992"/>
          <a:ext cx="1273375" cy="72199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14099"/>
            <a:satOff val="-661"/>
            <a:lumOff val="2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8CBC4-FF56-49E1-A8F2-E6E5E83FD826}">
      <dsp:nvSpPr>
        <dsp:cNvPr id="0" name=""/>
        <dsp:cNvSpPr/>
      </dsp:nvSpPr>
      <dsp:spPr>
        <a:xfrm>
          <a:off x="0" y="1985486"/>
          <a:ext cx="6366875" cy="90249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 smtClean="0"/>
        </a:p>
      </dsp:txBody>
      <dsp:txXfrm>
        <a:off x="1363624" y="1985486"/>
        <a:ext cx="5003250" cy="902493"/>
      </dsp:txXfrm>
    </dsp:sp>
    <dsp:sp modelId="{F059471F-7CBF-456F-993B-55BD20FE7028}">
      <dsp:nvSpPr>
        <dsp:cNvPr id="0" name=""/>
        <dsp:cNvSpPr/>
      </dsp:nvSpPr>
      <dsp:spPr>
        <a:xfrm>
          <a:off x="90249" y="2075735"/>
          <a:ext cx="1273375" cy="72199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28198"/>
            <a:satOff val="-1322"/>
            <a:lumOff val="56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FE690-CFF9-466E-8A7D-2BEFDE8956D4}">
      <dsp:nvSpPr>
        <dsp:cNvPr id="0" name=""/>
        <dsp:cNvSpPr/>
      </dsp:nvSpPr>
      <dsp:spPr>
        <a:xfrm>
          <a:off x="0" y="2978229"/>
          <a:ext cx="6366875" cy="90249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4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Staff and case management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i="0" kern="1200" baseline="0" dirty="0" smtClean="0">
              <a:solidFill>
                <a:schemeClr val="tx1"/>
              </a:solidFill>
              <a:latin typeface="+mj-lt"/>
              <a:cs typeface="Arial" pitchFamily="34" charset="0"/>
            </a:rPr>
            <a:t>	Client/worker level detail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i="0" kern="1200" baseline="0" dirty="0" smtClean="0">
              <a:solidFill>
                <a:schemeClr val="tx1"/>
              </a:solidFill>
              <a:latin typeface="+mj-lt"/>
              <a:cs typeface="Arial" pitchFamily="34" charset="0"/>
            </a:rPr>
            <a:t>	Compliance with policies and procedures</a:t>
          </a:r>
          <a:endParaRPr lang="en-US" kern="1200" dirty="0">
            <a:solidFill>
              <a:schemeClr val="tx1"/>
            </a:solidFill>
            <a:latin typeface="+mj-lt"/>
          </a:endParaRPr>
        </a:p>
      </dsp:txBody>
      <dsp:txXfrm>
        <a:off x="1363624" y="2978229"/>
        <a:ext cx="5003250" cy="902493"/>
      </dsp:txXfrm>
    </dsp:sp>
    <dsp:sp modelId="{6123AC1D-EF09-4B44-BA96-40FC44947F08}">
      <dsp:nvSpPr>
        <dsp:cNvPr id="0" name=""/>
        <dsp:cNvSpPr/>
      </dsp:nvSpPr>
      <dsp:spPr>
        <a:xfrm>
          <a:off x="90249" y="3068478"/>
          <a:ext cx="1273375" cy="72199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42297"/>
            <a:satOff val="-1984"/>
            <a:lumOff val="84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369B9-0DC7-4A59-8EE3-D40907BB0A0B}">
      <dsp:nvSpPr>
        <dsp:cNvPr id="0" name=""/>
        <dsp:cNvSpPr/>
      </dsp:nvSpPr>
      <dsp:spPr>
        <a:xfrm>
          <a:off x="0" y="3970972"/>
          <a:ext cx="6366875" cy="90249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 smtClean="0"/>
        </a:p>
      </dsp:txBody>
      <dsp:txXfrm>
        <a:off x="1363624" y="3970972"/>
        <a:ext cx="5003250" cy="902493"/>
      </dsp:txXfrm>
    </dsp:sp>
    <dsp:sp modelId="{8C641D84-AFB8-468B-88DD-7E3302409096}">
      <dsp:nvSpPr>
        <dsp:cNvPr id="0" name=""/>
        <dsp:cNvSpPr/>
      </dsp:nvSpPr>
      <dsp:spPr>
        <a:xfrm>
          <a:off x="90249" y="4061221"/>
          <a:ext cx="1273375" cy="72199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56396"/>
            <a:satOff val="-2645"/>
            <a:lumOff val="112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E4B1E-D661-490B-9553-2E731C069FDF}">
      <dsp:nvSpPr>
        <dsp:cNvPr id="0" name=""/>
        <dsp:cNvSpPr/>
      </dsp:nvSpPr>
      <dsp:spPr>
        <a:xfrm rot="5400000">
          <a:off x="-195381" y="201153"/>
          <a:ext cx="1302543" cy="911780"/>
        </a:xfrm>
        <a:prstGeom prst="chevron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Observe</a:t>
          </a:r>
          <a:endParaRPr lang="en-US" sz="1700" kern="1200" dirty="0"/>
        </a:p>
      </dsp:txBody>
      <dsp:txXfrm rot="-5400000">
        <a:off x="1" y="461661"/>
        <a:ext cx="911780" cy="390763"/>
      </dsp:txXfrm>
    </dsp:sp>
    <dsp:sp modelId="{F2339E8B-7741-4D47-9C14-7F1288C0BC8F}">
      <dsp:nvSpPr>
        <dsp:cNvPr id="0" name=""/>
        <dsp:cNvSpPr/>
      </dsp:nvSpPr>
      <dsp:spPr>
        <a:xfrm rot="5400000">
          <a:off x="3766363" y="-2848811"/>
          <a:ext cx="846653" cy="6555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</a:rPr>
            <a:t>We’ve noted that:</a:t>
          </a:r>
          <a:endParaRPr lang="en-US" sz="20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Children are not exiting to permanency in a timely way</a:t>
          </a:r>
          <a:endParaRPr lang="en-US" sz="1600" kern="1200" dirty="0"/>
        </a:p>
      </dsp:txBody>
      <dsp:txXfrm rot="-5400000">
        <a:off x="911780" y="47102"/>
        <a:ext cx="6514489" cy="763993"/>
      </dsp:txXfrm>
    </dsp:sp>
    <dsp:sp modelId="{4C4985B5-0263-4F9A-8CB4-7342CB4D4AAA}">
      <dsp:nvSpPr>
        <dsp:cNvPr id="0" name=""/>
        <dsp:cNvSpPr/>
      </dsp:nvSpPr>
      <dsp:spPr>
        <a:xfrm rot="5400000">
          <a:off x="-195381" y="1360622"/>
          <a:ext cx="1302543" cy="911780"/>
        </a:xfrm>
        <a:prstGeom prst="chevron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Explain</a:t>
          </a:r>
          <a:endParaRPr lang="en-US" sz="1700" kern="1200" dirty="0"/>
        </a:p>
      </dsp:txBody>
      <dsp:txXfrm rot="-5400000">
        <a:off x="1" y="1621130"/>
        <a:ext cx="911780" cy="390763"/>
      </dsp:txXfrm>
    </dsp:sp>
    <dsp:sp modelId="{7EC0932A-58E8-48A3-B2BC-EE1DE750411F}">
      <dsp:nvSpPr>
        <dsp:cNvPr id="0" name=""/>
        <dsp:cNvSpPr/>
      </dsp:nvSpPr>
      <dsp:spPr>
        <a:xfrm rot="5400000">
          <a:off x="3766363" y="-1689342"/>
          <a:ext cx="846653" cy="6555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</a:rPr>
            <a:t>And we believe it is because:</a:t>
          </a:r>
          <a:endParaRPr lang="en-US" sz="20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Families are not successfully engaged with CWS in case planning</a:t>
          </a:r>
          <a:endParaRPr lang="en-US" sz="1800" kern="1200" dirty="0"/>
        </a:p>
      </dsp:txBody>
      <dsp:txXfrm rot="-5400000">
        <a:off x="911780" y="1206571"/>
        <a:ext cx="6514489" cy="763993"/>
      </dsp:txXfrm>
    </dsp:sp>
    <dsp:sp modelId="{D48310C6-5A4F-4F9E-8858-1F4000083014}">
      <dsp:nvSpPr>
        <dsp:cNvPr id="0" name=""/>
        <dsp:cNvSpPr/>
      </dsp:nvSpPr>
      <dsp:spPr>
        <a:xfrm rot="5400000">
          <a:off x="-195381" y="2520091"/>
          <a:ext cx="1302543" cy="91178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Strategy</a:t>
          </a:r>
          <a:endParaRPr lang="en-US" sz="1700" kern="1200" dirty="0"/>
        </a:p>
      </dsp:txBody>
      <dsp:txXfrm rot="-5400000">
        <a:off x="1" y="2780599"/>
        <a:ext cx="911780" cy="390763"/>
      </dsp:txXfrm>
    </dsp:sp>
    <dsp:sp modelId="{38D5ED6B-3512-45B1-AC09-82F2E85AE67C}">
      <dsp:nvSpPr>
        <dsp:cNvPr id="0" name=""/>
        <dsp:cNvSpPr/>
      </dsp:nvSpPr>
      <dsp:spPr>
        <a:xfrm rot="5400000">
          <a:off x="3766363" y="-529873"/>
          <a:ext cx="846653" cy="6555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</a:rPr>
            <a:t>So we plan to:</a:t>
          </a:r>
          <a:endParaRPr lang="en-US" sz="20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667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Increase child and family team meetings with bio-parent participation</a:t>
          </a:r>
          <a:endParaRPr lang="en-US" sz="1500" kern="1200" dirty="0"/>
        </a:p>
      </dsp:txBody>
      <dsp:txXfrm rot="-5400000">
        <a:off x="911780" y="2366040"/>
        <a:ext cx="6514489" cy="763993"/>
      </dsp:txXfrm>
    </dsp:sp>
    <dsp:sp modelId="{26C24D1E-07F5-4A97-BC22-B0ABD1FC3F51}">
      <dsp:nvSpPr>
        <dsp:cNvPr id="0" name=""/>
        <dsp:cNvSpPr/>
      </dsp:nvSpPr>
      <dsp:spPr>
        <a:xfrm rot="5400000">
          <a:off x="-195381" y="3763866"/>
          <a:ext cx="1302543" cy="911780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Outcome</a:t>
          </a:r>
          <a:endParaRPr lang="en-US" sz="1700" kern="1200" dirty="0"/>
        </a:p>
      </dsp:txBody>
      <dsp:txXfrm rot="-5400000">
        <a:off x="1" y="4024374"/>
        <a:ext cx="911780" cy="390763"/>
      </dsp:txXfrm>
    </dsp:sp>
    <dsp:sp modelId="{258B2AD1-EA00-4B41-B34C-40D13F5406A6}">
      <dsp:nvSpPr>
        <dsp:cNvPr id="0" name=""/>
        <dsp:cNvSpPr/>
      </dsp:nvSpPr>
      <dsp:spPr>
        <a:xfrm rot="5400000">
          <a:off x="3682058" y="713901"/>
          <a:ext cx="1015264" cy="6555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</a:rPr>
            <a:t>Which will result in ENVISIONED OUTCOME:</a:t>
          </a:r>
          <a:endParaRPr lang="en-US" sz="20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</a:t>
          </a:r>
          <a:r>
            <a:rPr lang="en-US" sz="1600" kern="1200" dirty="0" smtClean="0">
              <a:latin typeface="Calibri" pitchFamily="34" charset="0"/>
            </a:rPr>
            <a:t>An increase in children exiting to permanency within 12 months of entry</a:t>
          </a:r>
          <a:endParaRPr lang="en-US" sz="1600" kern="1200" dirty="0"/>
        </a:p>
      </dsp:txBody>
      <dsp:txXfrm rot="-5400000">
        <a:off x="911781" y="3533740"/>
        <a:ext cx="6506258" cy="916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85977-F6E5-415B-B822-83CC2BAD0521}">
      <dsp:nvSpPr>
        <dsp:cNvPr id="0" name=""/>
        <dsp:cNvSpPr/>
      </dsp:nvSpPr>
      <dsp:spPr>
        <a:xfrm>
          <a:off x="76200" y="519194"/>
          <a:ext cx="1698352" cy="1019011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Observe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106046" y="549040"/>
        <a:ext cx="1638660" cy="959319"/>
      </dsp:txXfrm>
    </dsp:sp>
    <dsp:sp modelId="{32B58280-9E91-4F09-85FC-C415F8C690B5}">
      <dsp:nvSpPr>
        <dsp:cNvPr id="0" name=""/>
        <dsp:cNvSpPr/>
      </dsp:nvSpPr>
      <dsp:spPr>
        <a:xfrm>
          <a:off x="1926308" y="818104"/>
          <a:ext cx="321723" cy="42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926308" y="902342"/>
        <a:ext cx="225206" cy="252715"/>
      </dsp:txXfrm>
    </dsp:sp>
    <dsp:sp modelId="{556AF3AD-33F8-42E1-9CB9-3BB73DA684D0}">
      <dsp:nvSpPr>
        <dsp:cNvPr id="0" name=""/>
        <dsp:cNvSpPr/>
      </dsp:nvSpPr>
      <dsp:spPr>
        <a:xfrm>
          <a:off x="2381577" y="519194"/>
          <a:ext cx="1698352" cy="1019011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Explain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411423" y="549040"/>
        <a:ext cx="1638660" cy="959319"/>
      </dsp:txXfrm>
    </dsp:sp>
    <dsp:sp modelId="{CAFA2B33-EF39-4A3A-BE8F-9F003110D67C}">
      <dsp:nvSpPr>
        <dsp:cNvPr id="0" name=""/>
        <dsp:cNvSpPr/>
      </dsp:nvSpPr>
      <dsp:spPr>
        <a:xfrm>
          <a:off x="4249764" y="818104"/>
          <a:ext cx="360050" cy="42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249764" y="902342"/>
        <a:ext cx="252035" cy="252715"/>
      </dsp:txXfrm>
    </dsp:sp>
    <dsp:sp modelId="{D0025398-97EE-4DDB-98A1-966BBF948039}">
      <dsp:nvSpPr>
        <dsp:cNvPr id="0" name=""/>
        <dsp:cNvSpPr/>
      </dsp:nvSpPr>
      <dsp:spPr>
        <a:xfrm>
          <a:off x="4759270" y="519194"/>
          <a:ext cx="1698352" cy="1019011"/>
        </a:xfrm>
        <a:prstGeom prst="roundRect">
          <a:avLst>
            <a:gd name="adj" fmla="val 10000"/>
          </a:avLst>
        </a:prstGeom>
        <a:solidFill>
          <a:srgbClr val="00AC00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Prescribe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Strategy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789116" y="549040"/>
        <a:ext cx="1638660" cy="959319"/>
      </dsp:txXfrm>
    </dsp:sp>
    <dsp:sp modelId="{7149A301-41BA-4644-9BDE-5DBF48A6383A}">
      <dsp:nvSpPr>
        <dsp:cNvPr id="0" name=""/>
        <dsp:cNvSpPr/>
      </dsp:nvSpPr>
      <dsp:spPr>
        <a:xfrm>
          <a:off x="6628428" y="818104"/>
          <a:ext cx="362109" cy="42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628428" y="902342"/>
        <a:ext cx="253476" cy="252715"/>
      </dsp:txXfrm>
    </dsp:sp>
    <dsp:sp modelId="{49F08C91-7F20-458B-8E59-2B4B1264CD58}">
      <dsp:nvSpPr>
        <dsp:cNvPr id="0" name=""/>
        <dsp:cNvSpPr/>
      </dsp:nvSpPr>
      <dsp:spPr>
        <a:xfrm>
          <a:off x="7140847" y="519194"/>
          <a:ext cx="1698352" cy="101901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Outcome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170693" y="549040"/>
        <a:ext cx="1638660" cy="959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85977-F6E5-415B-B822-83CC2BAD0521}">
      <dsp:nvSpPr>
        <dsp:cNvPr id="0" name=""/>
        <dsp:cNvSpPr/>
      </dsp:nvSpPr>
      <dsp:spPr>
        <a:xfrm>
          <a:off x="108478" y="371799"/>
          <a:ext cx="2362051" cy="1085201"/>
        </a:xfrm>
        <a:prstGeom prst="roundRect">
          <a:avLst/>
        </a:prstGeom>
        <a:solidFill>
          <a:srgbClr val="001558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Observe and Explain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161453" y="424774"/>
        <a:ext cx="2256101" cy="979251"/>
      </dsp:txXfrm>
    </dsp:sp>
    <dsp:sp modelId="{32B58280-9E91-4F09-85FC-C415F8C690B5}">
      <dsp:nvSpPr>
        <dsp:cNvPr id="0" name=""/>
        <dsp:cNvSpPr/>
      </dsp:nvSpPr>
      <dsp:spPr>
        <a:xfrm>
          <a:off x="2635468" y="621505"/>
          <a:ext cx="447449" cy="58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635468" y="738663"/>
        <a:ext cx="313214" cy="351472"/>
      </dsp:txXfrm>
    </dsp:sp>
    <dsp:sp modelId="{D0025398-97EE-4DDB-98A1-966BBF948039}">
      <dsp:nvSpPr>
        <dsp:cNvPr id="0" name=""/>
        <dsp:cNvSpPr/>
      </dsp:nvSpPr>
      <dsp:spPr>
        <a:xfrm>
          <a:off x="3314774" y="371799"/>
          <a:ext cx="2362051" cy="1085201"/>
        </a:xfrm>
        <a:prstGeom prst="roundRect">
          <a:avLst/>
        </a:prstGeom>
        <a:solidFill>
          <a:srgbClr val="6187FF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Strategies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367749" y="424774"/>
        <a:ext cx="2256101" cy="979251"/>
      </dsp:txXfrm>
    </dsp:sp>
    <dsp:sp modelId="{7149A301-41BA-4644-9BDE-5DBF48A6383A}">
      <dsp:nvSpPr>
        <dsp:cNvPr id="0" name=""/>
        <dsp:cNvSpPr/>
      </dsp:nvSpPr>
      <dsp:spPr>
        <a:xfrm>
          <a:off x="5914381" y="621505"/>
          <a:ext cx="503619" cy="58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914381" y="738663"/>
        <a:ext cx="352533" cy="351472"/>
      </dsp:txXfrm>
    </dsp:sp>
    <dsp:sp modelId="{49F08C91-7F20-458B-8E59-2B4B1264CD58}">
      <dsp:nvSpPr>
        <dsp:cNvPr id="0" name=""/>
        <dsp:cNvSpPr/>
      </dsp:nvSpPr>
      <dsp:spPr>
        <a:xfrm>
          <a:off x="6627050" y="371799"/>
          <a:ext cx="2362051" cy="1085201"/>
        </a:xfrm>
        <a:prstGeom prst="roundRect">
          <a:avLst/>
        </a:prstGeom>
        <a:solidFill>
          <a:srgbClr val="D1DCFF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Outcome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680025" y="424774"/>
        <a:ext cx="2256101" cy="979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330DB-BD6A-4CE4-B35C-8FB9B71B897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8FF63-F862-4A13-B8AF-5968F9CAB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8FF63-F862-4A13-B8AF-5968F9CABB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Thanks to our partners</a:t>
            </a:r>
            <a:r>
              <a:rPr lang="en-US" baseline="0" dirty="0" smtClean="0"/>
              <a:t> at Chapin Hall at the University </a:t>
            </a:r>
            <a:r>
              <a:rPr lang="en-US" baseline="0" smtClean="0"/>
              <a:t>of Chicago for </a:t>
            </a:r>
            <a:r>
              <a:rPr lang="en-US" baseline="0" dirty="0" smtClean="0"/>
              <a:t>their insights on many of these principles.</a:t>
            </a: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66BD0-DCFB-4C83-A99E-5E36FF0449BE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123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66BD0-DCFB-4C83-A99E-5E36FF0449BE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72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66BD0-DCFB-4C83-A99E-5E36FF0449BE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473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0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249C15-4853-4E39-87FB-B79670008D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2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Graphic originally</a:t>
            </a:r>
            <a:r>
              <a:rPr lang="en-US" baseline="0" dirty="0" smtClean="0"/>
              <a:t> developed </a:t>
            </a:r>
            <a:r>
              <a:rPr lang="en-US" sz="1200" i="1" dirty="0" smtClean="0"/>
              <a:t>by NY OCFS</a:t>
            </a:r>
          </a:p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77D62-433D-4F3F-8E18-C062B429ADB6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279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Internal factors:</a:t>
            </a:r>
            <a:r>
              <a:rPr lang="en-US" baseline="0" dirty="0" smtClean="0"/>
              <a:t> policy, staffing, workload, workflow, tools, processes</a:t>
            </a:r>
          </a:p>
          <a:p>
            <a:r>
              <a:rPr lang="en-US" baseline="0" dirty="0" smtClean="0"/>
              <a:t>External factors: demographic changes, service array, courts, law enforcement and other partners…</a:t>
            </a: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334294-B472-42CC-8B9E-5B90B5A4A521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8FF63-F862-4A13-B8AF-5968F9CABB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9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2457D10-0D37-4B6F-BBD6-26F5A1F8748C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73137DE-5778-4973-8EC8-21DEEF198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1219200" y="3276600"/>
            <a:ext cx="553244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i="1" dirty="0" smtClean="0"/>
          </a:p>
          <a:p>
            <a:pPr algn="r">
              <a:spcBef>
                <a:spcPts val="0"/>
              </a:spcBef>
            </a:pPr>
            <a:r>
              <a:rPr lang="en-US" sz="1800" b="1" dirty="0" smtClean="0">
                <a:solidFill>
                  <a:srgbClr val="FFFF00"/>
                </a:solidFill>
              </a:rPr>
              <a:t>Daniel Webster, PhD</a:t>
            </a:r>
          </a:p>
          <a:p>
            <a:pPr algn="r">
              <a:spcBef>
                <a:spcPts val="0"/>
              </a:spcBef>
            </a:pPr>
            <a:r>
              <a:rPr lang="en-US" sz="1200" i="1" dirty="0" smtClean="0">
                <a:solidFill>
                  <a:srgbClr val="FFFF00"/>
                </a:solidFill>
              </a:rPr>
              <a:t>Center for Social Services Research</a:t>
            </a:r>
            <a:endParaRPr lang="en-US" sz="1400" i="1" dirty="0" smtClean="0">
              <a:solidFill>
                <a:srgbClr val="FFFF0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1200" i="1" dirty="0" smtClean="0">
                <a:solidFill>
                  <a:srgbClr val="FFFF00"/>
                </a:solidFill>
              </a:rPr>
              <a:t>University of California, Berkeley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197931"/>
            <a:ext cx="9144000" cy="680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1198" y="6277474"/>
            <a:ext cx="921926" cy="609600"/>
          </a:xfrm>
          <a:prstGeom prst="rect">
            <a:avLst/>
          </a:prstGeom>
        </p:spPr>
      </p:pic>
      <p:pic>
        <p:nvPicPr>
          <p:cNvPr id="12" name="Picture 11" descr="C:\Users\Bryn King\Dropbox\CSSR\website\logo_lar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67450"/>
            <a:ext cx="20574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28173" y="6325876"/>
            <a:ext cx="1206559" cy="4346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0" y="5722984"/>
            <a:ext cx="6110030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00" i="1" dirty="0" smtClean="0">
                <a:solidFill>
                  <a:srgbClr val="FFFF00"/>
                </a:solidFill>
                <a:latin typeface="Palatino Linotype" pitchFamily="18" charset="0"/>
              </a:rPr>
              <a:t>CCWIP is a collaboration of </a:t>
            </a:r>
            <a:r>
              <a:rPr lang="en-US" sz="1100" i="1" dirty="0">
                <a:solidFill>
                  <a:srgbClr val="FFFF00"/>
                </a:solidFill>
                <a:latin typeface="Palatino Linotype" pitchFamily="18" charset="0"/>
              </a:rPr>
              <a:t>the </a:t>
            </a:r>
            <a:r>
              <a:rPr lang="en-US" sz="1100" i="1" dirty="0" smtClean="0">
                <a:solidFill>
                  <a:srgbClr val="FFFF00"/>
                </a:solidFill>
                <a:latin typeface="Palatino Linotype" pitchFamily="18" charset="0"/>
              </a:rPr>
              <a:t>University of California and the California </a:t>
            </a:r>
            <a:r>
              <a:rPr lang="en-US" sz="1100" i="1" dirty="0">
                <a:solidFill>
                  <a:srgbClr val="FFFF00"/>
                </a:solidFill>
                <a:latin typeface="Palatino Linotype" pitchFamily="18" charset="0"/>
              </a:rPr>
              <a:t>Department of Social </a:t>
            </a:r>
            <a:r>
              <a:rPr lang="en-US" sz="1100" i="1" dirty="0" smtClean="0">
                <a:solidFill>
                  <a:srgbClr val="FFFF00"/>
                </a:solidFill>
                <a:latin typeface="Palatino Linotype" pitchFamily="18" charset="0"/>
              </a:rPr>
              <a:t>Services</a:t>
            </a:r>
            <a:endParaRPr lang="en-US" sz="1100" i="1" dirty="0">
              <a:solidFill>
                <a:srgbClr val="FFFF00"/>
              </a:solidFill>
              <a:latin typeface="Palatino Linotype" pitchFamily="18" charset="0"/>
            </a:endParaRPr>
          </a:p>
          <a:p>
            <a:pPr algn="r">
              <a:lnSpc>
                <a:spcPct val="90000"/>
              </a:lnSpc>
            </a:pPr>
            <a:r>
              <a:rPr lang="en-US" sz="1100" i="1" dirty="0">
                <a:solidFill>
                  <a:srgbClr val="FFFF00"/>
                </a:solidFill>
                <a:latin typeface="Palatino Linotype" pitchFamily="18" charset="0"/>
              </a:rPr>
              <a:t>a</a:t>
            </a:r>
            <a:r>
              <a:rPr lang="en-US" sz="1100" i="1" dirty="0" smtClean="0">
                <a:solidFill>
                  <a:srgbClr val="FFFF00"/>
                </a:solidFill>
                <a:latin typeface="Palatino Linotype" pitchFamily="18" charset="0"/>
              </a:rPr>
              <a:t>nd is supported by CDSS, the Stuart Foundation, and the Conrad N. Hilton Foundation</a:t>
            </a:r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-62170" y="2385536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FFFF00"/>
                </a:solidFill>
              </a:rPr>
              <a:t>Further Considerations </a:t>
            </a:r>
          </a:p>
          <a:p>
            <a:pPr algn="r"/>
            <a:r>
              <a:rPr lang="en-US" sz="2800" b="1" i="1" dirty="0" smtClean="0">
                <a:solidFill>
                  <a:srgbClr val="FFFF00"/>
                </a:solidFill>
              </a:rPr>
              <a:t>for Moving Forward with Our Data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6" t="82502" r="62841" b="1598"/>
          <a:stretch>
            <a:fillRect/>
          </a:stretch>
        </p:blipFill>
        <p:spPr>
          <a:xfrm>
            <a:off x="5485658" y="6283433"/>
            <a:ext cx="1386372" cy="482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8843" y="6277743"/>
            <a:ext cx="429185" cy="521440"/>
          </a:xfrm>
          <a:prstGeom prst="rect">
            <a:avLst/>
          </a:prstGeom>
        </p:spPr>
      </p:pic>
      <p:sp>
        <p:nvSpPr>
          <p:cNvPr id="19" name="Subtitle 10"/>
          <p:cNvSpPr txBox="1">
            <a:spLocks/>
          </p:cNvSpPr>
          <p:nvPr/>
        </p:nvSpPr>
        <p:spPr>
          <a:xfrm>
            <a:off x="7011361" y="1676400"/>
            <a:ext cx="2151582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i="1" smtClean="0"/>
              <a:t>Nebraska</a:t>
            </a:r>
          </a:p>
          <a:p>
            <a:pPr>
              <a:spcBef>
                <a:spcPts val="0"/>
              </a:spcBef>
            </a:pPr>
            <a:r>
              <a:rPr lang="en-US" sz="1800" b="1" i="1" smtClean="0"/>
              <a:t>Children’s Commission</a:t>
            </a:r>
          </a:p>
          <a:p>
            <a:pPr>
              <a:spcBef>
                <a:spcPts val="0"/>
              </a:spcBef>
            </a:pPr>
            <a:r>
              <a:rPr lang="en-US" sz="1800" b="1" i="1" smtClean="0"/>
              <a:t>Retreat</a:t>
            </a:r>
          </a:p>
          <a:p>
            <a:r>
              <a:rPr lang="en-US" sz="1800" b="1" i="1" smtClean="0"/>
              <a:t>10/19/2017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48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57150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Clearly define questions.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Crosswalk focus areas &amp; streamline outcomes</a:t>
            </a:r>
            <a:r>
              <a:rPr lang="en-US" sz="2400" dirty="0"/>
              <a:t>. </a:t>
            </a:r>
          </a:p>
          <a:p>
            <a:pPr eaLnBrk="1" fontAlgn="auto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All data measures (and populations) are not created </a:t>
            </a:r>
            <a:r>
              <a:rPr lang="en-US" sz="2400" dirty="0" smtClean="0"/>
              <a:t>equally—longitudinal data is best.</a:t>
            </a:r>
            <a:endParaRPr lang="en-US" sz="2400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Regularly </a:t>
            </a:r>
            <a:r>
              <a:rPr lang="en-US" sz="2400" dirty="0"/>
              <a:t>use the data you request/generate.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Use evidence to evaluate progress at every juncture.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What </a:t>
            </a:r>
            <a:r>
              <a:rPr lang="en-US" sz="2400" dirty="0"/>
              <a:t>gets measured gets </a:t>
            </a:r>
            <a:r>
              <a:rPr lang="en-US" sz="2400" dirty="0" smtClean="0"/>
              <a:t>done!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4572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Important Principles</a:t>
            </a:r>
          </a:p>
        </p:txBody>
      </p:sp>
    </p:spTree>
    <p:extLst>
      <p:ext uri="{BB962C8B-B14F-4D97-AF65-F5344CB8AC3E}">
        <p14:creationId xmlns:p14="http://schemas.microsoft.com/office/powerpoint/2010/main" val="3611499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5715000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Participation frequencies &amp; rates across continuum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  Allegations, substantiations, entries, PIT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1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Safety</a:t>
            </a:r>
            <a:endParaRPr lang="en-US" sz="1800" dirty="0"/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Recurrence of maltreatment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Maltreatment in foster care</a:t>
            </a:r>
            <a:endParaRPr lang="en-U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1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Permanency</a:t>
            </a:r>
            <a:endParaRPr lang="en-US" sz="1800" dirty="0"/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Reunification</a:t>
            </a:r>
            <a:r>
              <a:rPr lang="en-US" sz="1600" dirty="0"/>
              <a:t>, adoption, </a:t>
            </a:r>
            <a:r>
              <a:rPr lang="en-US" sz="1600" dirty="0" smtClean="0"/>
              <a:t>guardianship discharges for children </a:t>
            </a:r>
            <a:r>
              <a:rPr lang="en-US" sz="1600" i="1" dirty="0" smtClean="0"/>
              <a:t>entering care</a:t>
            </a:r>
            <a:endParaRPr lang="en-US" sz="1600" dirty="0" smtClean="0"/>
          </a:p>
          <a:p>
            <a:pPr lvl="1">
              <a:spcBef>
                <a:spcPts val="0"/>
              </a:spcBef>
              <a:defRPr/>
            </a:pPr>
            <a:r>
              <a:rPr lang="en-US" sz="1600" dirty="0"/>
              <a:t>Reunification, adoption, guardianship discharges for children </a:t>
            </a:r>
            <a:r>
              <a:rPr lang="en-US" sz="1600" i="1" dirty="0" smtClean="0"/>
              <a:t>already in care</a:t>
            </a:r>
            <a:endParaRPr lang="en-US" sz="1600" i="1" dirty="0"/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Returns to care following disrupted permanency</a:t>
            </a:r>
            <a:endParaRPr lang="en-US" sz="5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 smtClean="0"/>
              <a:t>Well-being</a:t>
            </a:r>
            <a:endParaRPr lang="en-US" sz="1800" dirty="0"/>
          </a:p>
          <a:p>
            <a:pPr lvl="1">
              <a:spcBef>
                <a:spcPts val="0"/>
              </a:spcBef>
              <a:defRPr/>
            </a:pPr>
            <a:r>
              <a:rPr lang="en-US" sz="1600" dirty="0"/>
              <a:t>Placement </a:t>
            </a:r>
            <a:r>
              <a:rPr lang="en-US" sz="1600" dirty="0" smtClean="0"/>
              <a:t>with relatives (or most appropriate setting)</a:t>
            </a:r>
            <a:endParaRPr lang="en-US" sz="1600" dirty="0"/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Placement stability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/>
          </a:p>
          <a:p>
            <a:pPr marL="45720" indent="0">
              <a:spcBef>
                <a:spcPts val="0"/>
              </a:spcBef>
              <a:buNone/>
              <a:defRPr/>
            </a:pPr>
            <a:r>
              <a:rPr lang="en-US" sz="1800" dirty="0" smtClean="0"/>
              <a:t>   Length of stay in foster care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Foundational Outcomes</a:t>
            </a:r>
          </a:p>
        </p:txBody>
      </p:sp>
    </p:spTree>
    <p:extLst>
      <p:ext uri="{BB962C8B-B14F-4D97-AF65-F5344CB8AC3E}">
        <p14:creationId xmlns:p14="http://schemas.microsoft.com/office/powerpoint/2010/main" val="36000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Crosswalk Areas of Focus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" y="1746739"/>
            <a:ext cx="2057400" cy="480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81000" y="1905000"/>
            <a:ext cx="1752600" cy="838200"/>
          </a:xfrm>
          <a:prstGeom prst="roundRect">
            <a:avLst>
              <a:gd name="adj" fmla="val 2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1981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DHHS Business Plan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5492" y="2813538"/>
            <a:ext cx="2133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5 Priority Categories:</a:t>
            </a:r>
          </a:p>
          <a:p>
            <a:endParaRPr lang="en-US" sz="900" dirty="0" smtClean="0"/>
          </a:p>
          <a:p>
            <a:pPr marL="228600" indent="-228600"/>
            <a:r>
              <a:rPr lang="en-US" sz="1200" dirty="0" smtClean="0"/>
              <a:t>#3 Focusing on Prevention</a:t>
            </a:r>
          </a:p>
          <a:p>
            <a:pPr marL="228600" indent="-228600"/>
            <a:endParaRPr lang="en-US" sz="700" dirty="0" smtClean="0"/>
          </a:p>
          <a:p>
            <a:pPr marL="228600" indent="-228600"/>
            <a:r>
              <a:rPr lang="en-US" sz="1400" dirty="0" smtClean="0"/>
              <a:t>      </a:t>
            </a:r>
            <a:r>
              <a:rPr lang="en-US" sz="1200" dirty="0" smtClean="0"/>
              <a:t>--Decrease O.O.H.C.</a:t>
            </a:r>
          </a:p>
          <a:p>
            <a:pPr marL="457200" indent="-457200"/>
            <a:endParaRPr lang="en-US" sz="1400" dirty="0" smtClean="0"/>
          </a:p>
          <a:p>
            <a:pPr marL="457200" indent="-457200"/>
            <a:r>
              <a:rPr lang="en-US" sz="1400" dirty="0" smtClean="0"/>
              <a:t>      -</a:t>
            </a:r>
            <a:r>
              <a:rPr lang="en-US" sz="1200" dirty="0" smtClean="0"/>
              <a:t>-Increase Family-Centered Treatment</a:t>
            </a:r>
          </a:p>
          <a:p>
            <a:pPr marL="457200" indent="-457200"/>
            <a:endParaRPr lang="en-US" sz="1400" dirty="0" smtClean="0"/>
          </a:p>
          <a:p>
            <a:pPr marL="457200" indent="-457200"/>
            <a:r>
              <a:rPr lang="en-US" sz="1400" dirty="0" smtClean="0"/>
              <a:t>      -</a:t>
            </a:r>
            <a:r>
              <a:rPr lang="en-US" sz="1200" dirty="0" smtClean="0"/>
              <a:t>-</a:t>
            </a:r>
            <a:r>
              <a:rPr lang="en-US" sz="1200" dirty="0"/>
              <a:t>Increase </a:t>
            </a:r>
            <a:r>
              <a:rPr lang="en-US" sz="1200" dirty="0" smtClean="0"/>
              <a:t>A.R.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85646" y="1746739"/>
            <a:ext cx="2057400" cy="480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38046" y="1905000"/>
            <a:ext cx="1752600" cy="838200"/>
          </a:xfrm>
          <a:prstGeom prst="roundRect">
            <a:avLst>
              <a:gd name="adj" fmla="val 2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14246" y="1981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NCC</a:t>
            </a:r>
          </a:p>
          <a:p>
            <a:pPr algn="ctr"/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85646" y="2813538"/>
            <a:ext cx="2133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Critical Objectives:</a:t>
            </a:r>
          </a:p>
          <a:p>
            <a:endParaRPr lang="en-US" sz="900" dirty="0" smtClean="0"/>
          </a:p>
          <a:p>
            <a:pPr marL="228600" indent="-228600"/>
            <a:r>
              <a:rPr lang="en-US" sz="1200" dirty="0" smtClean="0"/>
              <a:t>#1 Identify priorities, inform legislature</a:t>
            </a:r>
          </a:p>
          <a:p>
            <a:pPr marL="228600" indent="-228600"/>
            <a:endParaRPr lang="en-US" sz="600" dirty="0" smtClean="0"/>
          </a:p>
          <a:p>
            <a:pPr marL="228600" indent="-228600"/>
            <a:r>
              <a:rPr lang="en-US" sz="1200" dirty="0" smtClean="0"/>
              <a:t>#2 Oversight for NE CWS</a:t>
            </a:r>
            <a:endParaRPr lang="en-US" sz="1200" dirty="0"/>
          </a:p>
          <a:p>
            <a:pPr marL="228600" indent="-228600"/>
            <a:endParaRPr lang="en-US" sz="1400" dirty="0" smtClean="0"/>
          </a:p>
          <a:p>
            <a:pPr marL="228600" indent="-228600"/>
            <a:r>
              <a:rPr lang="en-US" sz="1200" dirty="0" smtClean="0"/>
              <a:t>--JJ Focus</a:t>
            </a:r>
          </a:p>
          <a:p>
            <a:pPr marL="457200" indent="-457200"/>
            <a:r>
              <a:rPr lang="en-US" sz="1400" dirty="0"/>
              <a:t> </a:t>
            </a:r>
            <a:r>
              <a:rPr lang="en-US" sz="1400" dirty="0" smtClean="0"/>
              <a:t>  -</a:t>
            </a:r>
            <a:r>
              <a:rPr lang="en-US" sz="1200" dirty="0" smtClean="0"/>
              <a:t>-OOH continuum of care</a:t>
            </a:r>
          </a:p>
          <a:p>
            <a:pPr marL="457200" indent="-457200"/>
            <a:r>
              <a:rPr lang="en-US" sz="1400" dirty="0" smtClean="0"/>
              <a:t>   -</a:t>
            </a:r>
            <a:r>
              <a:rPr lang="en-US" sz="1200" dirty="0" smtClean="0"/>
              <a:t>-MH and suicide</a:t>
            </a:r>
          </a:p>
          <a:p>
            <a:pPr marL="457200" indent="-457200"/>
            <a:r>
              <a:rPr lang="en-US" sz="1400" dirty="0" smtClean="0"/>
              <a:t>   -</a:t>
            </a:r>
            <a:r>
              <a:rPr lang="en-US" sz="1200" dirty="0" smtClean="0"/>
              <a:t>-Funding </a:t>
            </a:r>
            <a:r>
              <a:rPr lang="en-US" sz="1200" dirty="0" err="1" smtClean="0"/>
              <a:t>pgms</a:t>
            </a:r>
            <a:r>
              <a:rPr lang="en-US" sz="1200" dirty="0" smtClean="0"/>
              <a:t> and </a:t>
            </a:r>
            <a:r>
              <a:rPr lang="en-US" sz="1200" dirty="0" err="1" smtClean="0"/>
              <a:t>svcs</a:t>
            </a:r>
            <a:endParaRPr lang="en-US" sz="1200" dirty="0" smtClean="0"/>
          </a:p>
          <a:p>
            <a:pPr marL="457200" indent="-457200"/>
            <a:r>
              <a:rPr lang="en-US" sz="1400" dirty="0"/>
              <a:t> </a:t>
            </a:r>
            <a:r>
              <a:rPr lang="en-US" sz="1400" dirty="0" smtClean="0"/>
              <a:t>  -</a:t>
            </a:r>
            <a:r>
              <a:rPr lang="en-US" sz="1200" dirty="0" smtClean="0"/>
              <a:t>-Racial disproportionality</a:t>
            </a:r>
          </a:p>
          <a:p>
            <a:pPr marL="228600" indent="-228600"/>
            <a:endParaRPr lang="en-US" sz="1200" dirty="0" smtClean="0"/>
          </a:p>
          <a:p>
            <a:pPr marL="228600" indent="-228600"/>
            <a:r>
              <a:rPr lang="en-US" sz="1200" dirty="0" smtClean="0"/>
              <a:t>--CW </a:t>
            </a:r>
            <a:r>
              <a:rPr lang="en-US" sz="1200" dirty="0"/>
              <a:t>Focus</a:t>
            </a:r>
          </a:p>
          <a:p>
            <a:pPr marL="457200" indent="-457200"/>
            <a:r>
              <a:rPr lang="en-US" sz="1400" dirty="0"/>
              <a:t>   </a:t>
            </a:r>
            <a:r>
              <a:rPr lang="en-US" sz="1400" dirty="0" smtClean="0"/>
              <a:t>-</a:t>
            </a:r>
            <a:r>
              <a:rPr lang="en-US" sz="1200" dirty="0" smtClean="0"/>
              <a:t>-Placement stability, LOS</a:t>
            </a:r>
            <a:endParaRPr lang="en-US" sz="1200" dirty="0"/>
          </a:p>
          <a:p>
            <a:pPr marL="457200" indent="-457200"/>
            <a:r>
              <a:rPr lang="en-US" sz="1400" dirty="0"/>
              <a:t>   </a:t>
            </a:r>
            <a:r>
              <a:rPr lang="en-US" sz="1400" dirty="0" smtClean="0"/>
              <a:t>-</a:t>
            </a:r>
            <a:r>
              <a:rPr lang="en-US" sz="1200" dirty="0" smtClean="0"/>
              <a:t>-Funding </a:t>
            </a:r>
            <a:r>
              <a:rPr lang="en-US" sz="1200" dirty="0" err="1" smtClean="0"/>
              <a:t>svcs</a:t>
            </a:r>
            <a:endParaRPr lang="en-US" sz="1200" dirty="0"/>
          </a:p>
          <a:p>
            <a:pPr marL="457200" indent="-457200"/>
            <a:r>
              <a:rPr lang="en-US" sz="1400" dirty="0"/>
              <a:t>   </a:t>
            </a:r>
            <a:r>
              <a:rPr lang="en-US" sz="1400" dirty="0" smtClean="0"/>
              <a:t>-</a:t>
            </a:r>
            <a:r>
              <a:rPr lang="en-US" sz="1200" dirty="0" smtClean="0"/>
              <a:t>-Resource families</a:t>
            </a:r>
          </a:p>
          <a:p>
            <a:pPr marL="457200" indent="-457200"/>
            <a:r>
              <a:rPr lang="en-US" sz="1400" dirty="0"/>
              <a:t> </a:t>
            </a:r>
            <a:r>
              <a:rPr lang="en-US" sz="1400" dirty="0" smtClean="0"/>
              <a:t>  -</a:t>
            </a:r>
            <a:r>
              <a:rPr lang="en-US" sz="1200" dirty="0" smtClean="0"/>
              <a:t>-A.R.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445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6800" y="1676400"/>
            <a:ext cx="8077200" cy="4911176"/>
            <a:chOff x="304800" y="23809"/>
            <a:chExt cx="8382000" cy="6128007"/>
          </a:xfrm>
        </p:grpSpPr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3200400" y="3429000"/>
              <a:ext cx="2743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spcAft>
                  <a:spcPts val="1800"/>
                </a:spcAft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57200" y="1143000"/>
              <a:ext cx="8001000" cy="39624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304800" y="1828800"/>
              <a:ext cx="8382000" cy="3657600"/>
            </a:xfrm>
            <a:prstGeom prst="rect">
              <a:avLst/>
            </a:prstGeom>
          </p:spPr>
          <p:txBody>
            <a:bodyPr/>
            <a:lstStyle/>
            <a:p>
              <a:pPr marL="796925" lvl="1" indent="-339725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3600" kern="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361490920"/>
                </p:ext>
              </p:extLst>
            </p:nvPr>
          </p:nvGraphicFramePr>
          <p:xfrm>
            <a:off x="631866" y="23809"/>
            <a:ext cx="6607134" cy="6085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613324" y="1341726"/>
              <a:ext cx="4648200" cy="9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smtClean="0"/>
                <a:t>State, county or office level</a:t>
              </a:r>
            </a:p>
            <a:p>
              <a:pPr lvl="0"/>
              <a:r>
                <a:rPr lang="en-US" sz="1400" dirty="0" smtClean="0"/>
                <a:t>Review demographic differences (age/race)</a:t>
              </a:r>
            </a:p>
            <a:p>
              <a:pPr lvl="0"/>
              <a:r>
                <a:rPr lang="en-US" sz="1400" dirty="0"/>
                <a:t>Performance </a:t>
              </a:r>
              <a:r>
                <a:rPr lang="en-US" sz="1400" dirty="0" smtClean="0"/>
                <a:t>Measures/Outcomes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51424" y="156754"/>
              <a:ext cx="4572000" cy="126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smtClean="0">
                  <a:latin typeface="+mj-lt"/>
                  <a:cs typeface="Arial" pitchFamily="34" charset="0"/>
                </a:rPr>
                <a:t>Basic descriptive information</a:t>
              </a:r>
            </a:p>
            <a:p>
              <a:pPr lvl="0"/>
              <a:r>
                <a:rPr lang="en-US" sz="1400" dirty="0">
                  <a:latin typeface="+mj-lt"/>
                  <a:cs typeface="Arial" pitchFamily="34" charset="0"/>
                </a:rPr>
                <a:t>Highest level outcomes: How do we define success?</a:t>
              </a:r>
            </a:p>
            <a:p>
              <a:pPr lvl="0"/>
              <a:r>
                <a:rPr lang="en-US" sz="1400" dirty="0">
                  <a:latin typeface="+mj-lt"/>
                  <a:cs typeface="Arial" pitchFamily="34" charset="0"/>
                </a:rPr>
                <a:t>Outcomes across large demographic groups</a:t>
              </a:r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9" y="2556267"/>
              <a:ext cx="3276600" cy="9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smtClean="0"/>
                <a:t>Compliance to good case outcomes</a:t>
              </a:r>
            </a:p>
            <a:p>
              <a:pPr lvl="0"/>
              <a:r>
                <a:rPr lang="en-US" sz="1400" dirty="0" smtClean="0"/>
                <a:t>Aggregate process data</a:t>
              </a:r>
            </a:p>
            <a:p>
              <a:r>
                <a:rPr lang="en-US" sz="1400" dirty="0"/>
                <a:t>Connect process measures and policy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6999" y="4961312"/>
              <a:ext cx="3059156" cy="119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Case management</a:t>
              </a:r>
            </a:p>
            <a:p>
              <a:r>
                <a:rPr lang="en-US" sz="1400" dirty="0" smtClean="0"/>
                <a:t>Time </a:t>
              </a:r>
              <a:r>
                <a:rPr lang="en-US" sz="1400" dirty="0"/>
                <a:t>management </a:t>
              </a:r>
            </a:p>
            <a:p>
              <a:r>
                <a:rPr lang="en-US" sz="1400" dirty="0" smtClean="0"/>
                <a:t>Accountability</a:t>
              </a:r>
              <a:endParaRPr lang="en-US" sz="1400" dirty="0"/>
            </a:p>
            <a:p>
              <a:r>
                <a:rPr lang="en-US" sz="1400" dirty="0" smtClean="0"/>
                <a:t>Ability to access higher level data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1866" y="205152"/>
              <a:ext cx="1524000" cy="111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 smtClean="0"/>
                <a:t>Stakeholder</a:t>
              </a:r>
              <a:endParaRPr lang="en-US" dirty="0"/>
            </a:p>
            <a:p>
              <a:pPr lvl="0" algn="ctr"/>
              <a:r>
                <a:rPr lang="en-US" sz="1600" dirty="0" smtClean="0"/>
                <a:t>Community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1866" y="140595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CW</a:t>
              </a:r>
            </a:p>
            <a:p>
              <a:pPr algn="ctr"/>
              <a:r>
                <a:rPr lang="en-US" dirty="0" smtClean="0"/>
                <a:t>Leadership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4040552"/>
              <a:ext cx="1558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Supervisors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8225" y="5121987"/>
              <a:ext cx="1558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Line Workers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6009" y="2616146"/>
              <a:ext cx="14898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Program Managers</a:t>
              </a:r>
              <a:endParaRPr lang="en-US" dirty="0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381000" y="558247"/>
            <a:ext cx="9296400" cy="58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09" rIns="91419" bIns="45709">
            <a:spAutoFit/>
          </a:bodyPr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latin typeface="+mn-lt"/>
                <a:cs typeface="Arial" charset="0"/>
              </a:rPr>
              <a:t>               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charset="0"/>
              </a:rPr>
              <a:t>Data for Different Audiences</a:t>
            </a:r>
            <a:endParaRPr lang="en-US" sz="1600" b="1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5469572"/>
              </p:ext>
            </p:extLst>
          </p:nvPr>
        </p:nvGraphicFramePr>
        <p:xfrm>
          <a:off x="762000" y="1752600"/>
          <a:ext cx="746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838714" y="2220548"/>
            <a:ext cx="5324086" cy="294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3325257"/>
            <a:ext cx="6093546" cy="32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60668" y="4502450"/>
            <a:ext cx="6195241" cy="37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38714" y="5757615"/>
            <a:ext cx="6295373" cy="32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533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Creating a Roadmap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34031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52400" y="134470"/>
            <a:ext cx="8839200" cy="2761130"/>
            <a:chOff x="152400" y="136462"/>
            <a:chExt cx="8839200" cy="2454338"/>
          </a:xfrm>
        </p:grpSpPr>
        <p:sp>
          <p:nvSpPr>
            <p:cNvPr id="31" name="Rectangle 30"/>
            <p:cNvSpPr/>
            <p:nvPr/>
          </p:nvSpPr>
          <p:spPr>
            <a:xfrm>
              <a:off x="228600" y="1828800"/>
              <a:ext cx="3962400" cy="76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We have noted that: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We believe it is because: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76800" y="1828800"/>
              <a:ext cx="1752600" cy="762000"/>
            </a:xfrm>
            <a:prstGeom prst="rect">
              <a:avLst/>
            </a:prstGeom>
            <a:solidFill>
              <a:srgbClr val="00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So we plan to: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39000" y="1828800"/>
              <a:ext cx="1752600" cy="76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Which will result in:</a:t>
              </a: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343400" y="2057400"/>
              <a:ext cx="360050" cy="421191"/>
              <a:chOff x="4249764" y="703804"/>
              <a:chExt cx="360050" cy="421191"/>
            </a:xfrm>
          </p:grpSpPr>
          <p:sp>
            <p:nvSpPr>
              <p:cNvPr id="36" name="Right Arrow 35"/>
              <p:cNvSpPr/>
              <p:nvPr/>
            </p:nvSpPr>
            <p:spPr>
              <a:xfrm>
                <a:off x="4249764" y="703804"/>
                <a:ext cx="360363" cy="4205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ight Arrow 4"/>
              <p:cNvSpPr/>
              <p:nvPr/>
            </p:nvSpPr>
            <p:spPr>
              <a:xfrm>
                <a:off x="4249764" y="788471"/>
                <a:ext cx="252413" cy="2511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6781800" y="2057400"/>
              <a:ext cx="360050" cy="421191"/>
              <a:chOff x="4249764" y="703804"/>
              <a:chExt cx="360050" cy="421191"/>
            </a:xfrm>
          </p:grpSpPr>
          <p:sp>
            <p:nvSpPr>
              <p:cNvPr id="39" name="Right Arrow 38"/>
              <p:cNvSpPr/>
              <p:nvPr/>
            </p:nvSpPr>
            <p:spPr>
              <a:xfrm>
                <a:off x="4249764" y="703804"/>
                <a:ext cx="360363" cy="4205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ight Arrow 4"/>
              <p:cNvSpPr/>
              <p:nvPr/>
            </p:nvSpPr>
            <p:spPr>
              <a:xfrm>
                <a:off x="4249764" y="788471"/>
                <a:ext cx="252413" cy="2511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152400" y="136462"/>
              <a:ext cx="8839200" cy="1920938"/>
              <a:chOff x="152400" y="3794062"/>
              <a:chExt cx="8839200" cy="1920938"/>
            </a:xfrm>
          </p:grpSpPr>
          <p:graphicFrame>
            <p:nvGraphicFramePr>
              <p:cNvPr id="6" name="Diagram 5"/>
              <p:cNvGraphicFramePr/>
              <p:nvPr>
                <p:extLst/>
              </p:nvPr>
            </p:nvGraphicFramePr>
            <p:xfrm>
              <a:off x="152400" y="3886200"/>
              <a:ext cx="8839200" cy="1828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1" name="TextBox 40"/>
              <p:cNvSpPr txBox="1"/>
              <p:nvPr/>
            </p:nvSpPr>
            <p:spPr>
              <a:xfrm>
                <a:off x="152400" y="3794062"/>
                <a:ext cx="8839200" cy="4007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cap="small" dirty="0"/>
                  <a:t>Hypothesis Statement: A High Level Cause And Effect Statement</a:t>
                </a:r>
              </a:p>
            </p:txBody>
          </p:sp>
        </p:grpSp>
      </p:grpSp>
      <p:sp>
        <p:nvSpPr>
          <p:cNvPr id="69" name="Down Arrow 68"/>
          <p:cNvSpPr/>
          <p:nvPr/>
        </p:nvSpPr>
        <p:spPr>
          <a:xfrm>
            <a:off x="4191000" y="3005229"/>
            <a:ext cx="762000" cy="4865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3505200"/>
            <a:ext cx="9067800" cy="3200400"/>
            <a:chOff x="0" y="3505200"/>
            <a:chExt cx="9067800" cy="3200400"/>
          </a:xfrm>
        </p:grpSpPr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0" y="3505200"/>
              <a:ext cx="9067800" cy="3200400"/>
              <a:chOff x="0" y="3200400"/>
              <a:chExt cx="9067800" cy="3200400"/>
            </a:xfrm>
          </p:grpSpPr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0" y="3200400"/>
                <a:ext cx="8991600" cy="3200400"/>
                <a:chOff x="152400" y="3505200"/>
                <a:chExt cx="8991600" cy="3200400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304800" y="5486400"/>
                  <a:ext cx="2286000" cy="1219200"/>
                </a:xfrm>
                <a:prstGeom prst="rect">
                  <a:avLst/>
                </a:prstGeom>
                <a:solidFill>
                  <a:srgbClr val="0015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Resources &amp; Inputs</a:t>
                  </a:r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124200" y="5562600"/>
                  <a:ext cx="1219200" cy="1143000"/>
                </a:xfrm>
                <a:prstGeom prst="rect">
                  <a:avLst/>
                </a:prstGeom>
                <a:solidFill>
                  <a:srgbClr val="618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b="1" dirty="0">
                      <a:solidFill>
                        <a:schemeClr val="bg1"/>
                      </a:solidFill>
                    </a:rPr>
                    <a:t>Activities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477000" y="5562600"/>
                  <a:ext cx="1219200" cy="1143000"/>
                </a:xfrm>
                <a:prstGeom prst="rect">
                  <a:avLst/>
                </a:prstGeom>
                <a:solidFill>
                  <a:srgbClr val="D1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Short-Term</a:t>
                  </a:r>
                </a:p>
                <a:p>
                  <a:pPr algn="ctr">
                    <a:defRPr/>
                  </a:pP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Outcomes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ight Arrow 60"/>
                <p:cNvSpPr/>
                <p:nvPr/>
              </p:nvSpPr>
              <p:spPr bwMode="auto">
                <a:xfrm>
                  <a:off x="4419600" y="6019800"/>
                  <a:ext cx="360363" cy="420688"/>
                </a:xfrm>
                <a:prstGeom prst="rightArrow">
                  <a:avLst>
                    <a:gd name="adj1" fmla="val 60000"/>
                    <a:gd name="adj2" fmla="val 39563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9" name="Group 37"/>
                <p:cNvGrpSpPr>
                  <a:grpSpLocks/>
                </p:cNvGrpSpPr>
                <p:nvPr/>
              </p:nvGrpSpPr>
              <p:grpSpPr bwMode="auto">
                <a:xfrm>
                  <a:off x="5943600" y="6019800"/>
                  <a:ext cx="436250" cy="421191"/>
                  <a:chOff x="3411564" y="1084804"/>
                  <a:chExt cx="436250" cy="421191"/>
                </a:xfrm>
              </p:grpSpPr>
              <p:sp>
                <p:nvSpPr>
                  <p:cNvPr id="59" name="Right Arrow 58"/>
                  <p:cNvSpPr/>
                  <p:nvPr/>
                </p:nvSpPr>
                <p:spPr>
                  <a:xfrm>
                    <a:off x="3487764" y="1084804"/>
                    <a:ext cx="360363" cy="420688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60" name="Right Arrow 4"/>
                  <p:cNvSpPr/>
                  <p:nvPr/>
                </p:nvSpPr>
                <p:spPr>
                  <a:xfrm>
                    <a:off x="3411564" y="1161004"/>
                    <a:ext cx="252413" cy="25241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0" tIns="0" rIns="0" bIns="0" spcCol="1270" anchor="ctr"/>
                  <a:lstStyle/>
                  <a:p>
                    <a:pPr algn="ctr" defTabSz="8001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0" name="Group 41"/>
                <p:cNvGrpSpPr>
                  <a:grpSpLocks/>
                </p:cNvGrpSpPr>
                <p:nvPr/>
              </p:nvGrpSpPr>
              <p:grpSpPr bwMode="auto">
                <a:xfrm>
                  <a:off x="152400" y="3505200"/>
                  <a:ext cx="8991600" cy="2133600"/>
                  <a:chOff x="152400" y="3581400"/>
                  <a:chExt cx="8991600" cy="2133600"/>
                </a:xfrm>
              </p:grpSpPr>
              <p:graphicFrame>
                <p:nvGraphicFramePr>
                  <p:cNvPr id="57" name="Diagram 5"/>
                  <p:cNvGraphicFramePr/>
                  <p:nvPr/>
                </p:nvGraphicFramePr>
                <p:xfrm>
                  <a:off x="152400" y="3886200"/>
                  <a:ext cx="8991600" cy="182880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8" r:lo="rId9" r:qs="rId10" r:cs="rId11"/>
                  </a:graphicData>
                </a:graphic>
              </p:graphicFrame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04800" y="3581400"/>
                    <a:ext cx="8839200" cy="40005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 cap="small" dirty="0">
                        <a:solidFill>
                          <a:schemeClr val="bg1"/>
                        </a:solidFill>
                      </a:rPr>
                      <a:t>Logic Model: Digging Deeper – More Detail</a:t>
                    </a:r>
                  </a:p>
                </p:txBody>
              </p:sp>
            </p:grpSp>
          </p:grpSp>
          <p:sp>
            <p:nvSpPr>
              <p:cNvPr id="63" name="Right Arrow 62"/>
              <p:cNvSpPr/>
              <p:nvPr/>
            </p:nvSpPr>
            <p:spPr>
              <a:xfrm>
                <a:off x="2535238" y="5715000"/>
                <a:ext cx="360362" cy="4206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Rectangle 63"/>
              <p:cNvSpPr/>
              <p:nvPr/>
            </p:nvSpPr>
            <p:spPr>
              <a:xfrm>
                <a:off x="4648200" y="5257800"/>
                <a:ext cx="1143000" cy="1143000"/>
              </a:xfrm>
              <a:prstGeom prst="rect">
                <a:avLst/>
              </a:prstGeom>
              <a:solidFill>
                <a:srgbClr val="618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Outputs</a:t>
                </a:r>
              </a:p>
            </p:txBody>
          </p:sp>
          <p:sp>
            <p:nvSpPr>
              <p:cNvPr id="65" name="Right Arrow 64"/>
              <p:cNvSpPr/>
              <p:nvPr/>
            </p:nvSpPr>
            <p:spPr>
              <a:xfrm>
                <a:off x="7564438" y="5715000"/>
                <a:ext cx="360362" cy="42068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ectangle 65"/>
              <p:cNvSpPr/>
              <p:nvPr/>
            </p:nvSpPr>
            <p:spPr>
              <a:xfrm>
                <a:off x="7924800" y="5257800"/>
                <a:ext cx="1143000" cy="1143000"/>
              </a:xfrm>
              <a:prstGeom prst="rect">
                <a:avLst/>
              </a:prstGeom>
              <a:solidFill>
                <a:srgbClr val="D1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Long-Term Outcomes </a:t>
                </a:r>
              </a:p>
              <a:p>
                <a:pPr algn="ctr">
                  <a:defRPr/>
                </a:pPr>
                <a:r>
                  <a:rPr lang="en-US" sz="1600" b="1" dirty="0" smtClean="0">
                    <a:solidFill>
                      <a:schemeClr val="tx1"/>
                    </a:solidFill>
                  </a:rPr>
                  <a:t>&amp; Impact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 bwMode="auto">
            <a:xfrm>
              <a:off x="152400" y="3514725"/>
              <a:ext cx="8839200" cy="400050"/>
            </a:xfrm>
            <a:prstGeom prst="rect">
              <a:avLst/>
            </a:prstGeom>
            <a:solidFill>
              <a:srgbClr val="C0000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cap="small" dirty="0">
                  <a:solidFill>
                    <a:schemeClr val="bg1"/>
                  </a:solidFill>
                </a:rPr>
                <a:t>Logic </a:t>
              </a:r>
              <a:r>
                <a:rPr lang="en-US" sz="2000" b="1" cap="small" dirty="0" smtClean="0">
                  <a:solidFill>
                    <a:schemeClr val="bg1"/>
                  </a:solidFill>
                </a:rPr>
                <a:t>Model</a:t>
              </a:r>
              <a:endParaRPr lang="en-US" sz="2000" b="1" cap="smal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5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49880"/>
            <a:ext cx="6324600" cy="16459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i="1" dirty="0" smtClean="0"/>
              <a:t>Questions?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u="sng" cap="none" dirty="0" smtClean="0">
                <a:solidFill>
                  <a:srgbClr val="FFFF00"/>
                </a:solidFill>
              </a:rPr>
              <a:t>dwebster@berkeley.edu</a:t>
            </a:r>
            <a:br>
              <a:rPr lang="en-US" sz="2000" b="1" u="sng" cap="none" dirty="0" smtClean="0">
                <a:solidFill>
                  <a:srgbClr val="FFFF00"/>
                </a:solidFill>
              </a:rPr>
            </a:br>
            <a:r>
              <a:rPr lang="en-US" sz="1800" b="1" cap="none" dirty="0" smtClean="0"/>
              <a:t>510.290.6779</a:t>
            </a:r>
            <a:br>
              <a:rPr lang="en-US" sz="1800" b="1" cap="none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97931"/>
            <a:ext cx="9144000" cy="680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62800" y="304800"/>
            <a:ext cx="1676400" cy="5715000"/>
            <a:chOff x="7162800" y="304800"/>
            <a:chExt cx="1676400" cy="5715000"/>
          </a:xfrm>
        </p:grpSpPr>
        <p:sp>
          <p:nvSpPr>
            <p:cNvPr id="2" name="Rectangle 1"/>
            <p:cNvSpPr/>
            <p:nvPr/>
          </p:nvSpPr>
          <p:spPr>
            <a:xfrm>
              <a:off x="7162800" y="304800"/>
              <a:ext cx="1676400" cy="571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3760" y="3315778"/>
              <a:ext cx="1554480" cy="1676400"/>
            </a:xfrm>
            <a:prstGeom prst="rect">
              <a:avLst/>
            </a:prstGeom>
          </p:spPr>
        </p:pic>
        <p:pic>
          <p:nvPicPr>
            <p:cNvPr id="3074" name="Picture 2" descr="https://upload.wikimedia.org/wikipedia/commons/thumb/e/e5/Nebraska_Cornhuskers_logo.svg/1200px-Nebraska_Cornhuskers_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760" y="1689847"/>
              <a:ext cx="1554480" cy="155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3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32311</TotalTime>
  <Words>549</Words>
  <Application>Microsoft Office PowerPoint</Application>
  <PresentationFormat>On-screen Show (4:3)</PresentationFormat>
  <Paragraphs>141</Paragraphs>
  <Slides>8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dwebster@berkeley.edu 510.290.6779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Paternity Establishment Among Children reported to Child protective Services</dc:title>
  <dc:creator>EPH</dc:creator>
  <cp:lastModifiedBy>Felton, Amanda</cp:lastModifiedBy>
  <cp:revision>400</cp:revision>
  <dcterms:created xsi:type="dcterms:W3CDTF">2011-12-20T20:30:55Z</dcterms:created>
  <dcterms:modified xsi:type="dcterms:W3CDTF">2017-10-19T17:09:28Z</dcterms:modified>
</cp:coreProperties>
</file>